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ink/ink1.xml" ContentType="application/inkml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ink/ink28.xml" ContentType="application/inkml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ink/ink29.xml" ContentType="application/inkml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ink/ink30.xml" ContentType="application/inkml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ink/ink31.xml" ContentType="application/inkml+xml"/>
  <Override PartName="/ppt/notesSlides/notesSlide25.xml" ContentType="application/vnd.openxmlformats-officedocument.presentationml.notesSlide+xml"/>
  <Override PartName="/ppt/ink/ink32.xml" ContentType="application/inkml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ink/ink33.xml" ContentType="application/inkml+xml"/>
  <Override PartName="/ppt/ink/ink34.xml" ContentType="application/inkml+xml"/>
  <Override PartName="/ppt/ink/ink35.xml" ContentType="application/inkml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ink/ink36.xml" ContentType="application/inkml+xml"/>
  <Override PartName="/ppt/ink/ink37.xml" ContentType="application/inkml+xml"/>
  <Override PartName="/ppt/notesSlides/notesSlide33.xml" ContentType="application/vnd.openxmlformats-officedocument.presentationml.notesSlide+xml"/>
  <Override PartName="/ppt/ink/ink38.xml" ContentType="application/inkml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3" r:id="rId1"/>
  </p:sldMasterIdLst>
  <p:notesMasterIdLst>
    <p:notesMasterId r:id="rId64"/>
  </p:notesMasterIdLst>
  <p:handoutMasterIdLst>
    <p:handoutMasterId r:id="rId65"/>
  </p:handoutMasterIdLst>
  <p:sldIdLst>
    <p:sldId id="424" r:id="rId2"/>
    <p:sldId id="426" r:id="rId3"/>
    <p:sldId id="444" r:id="rId4"/>
    <p:sldId id="452" r:id="rId5"/>
    <p:sldId id="453" r:id="rId6"/>
    <p:sldId id="454" r:id="rId7"/>
    <p:sldId id="455" r:id="rId8"/>
    <p:sldId id="456" r:id="rId9"/>
    <p:sldId id="457" r:id="rId10"/>
    <p:sldId id="460" r:id="rId11"/>
    <p:sldId id="461" r:id="rId12"/>
    <p:sldId id="462" r:id="rId13"/>
    <p:sldId id="463" r:id="rId14"/>
    <p:sldId id="464" r:id="rId15"/>
    <p:sldId id="488" r:id="rId16"/>
    <p:sldId id="489" r:id="rId17"/>
    <p:sldId id="490" r:id="rId18"/>
    <p:sldId id="487" r:id="rId19"/>
    <p:sldId id="494" r:id="rId20"/>
    <p:sldId id="491" r:id="rId21"/>
    <p:sldId id="495" r:id="rId22"/>
    <p:sldId id="496" r:id="rId23"/>
    <p:sldId id="492" r:id="rId24"/>
    <p:sldId id="497" r:id="rId25"/>
    <p:sldId id="498" r:id="rId26"/>
    <p:sldId id="486" r:id="rId27"/>
    <p:sldId id="500" r:id="rId28"/>
    <p:sldId id="430" r:id="rId29"/>
    <p:sldId id="431" r:id="rId30"/>
    <p:sldId id="401" r:id="rId31"/>
    <p:sldId id="413" r:id="rId32"/>
    <p:sldId id="420" r:id="rId33"/>
    <p:sldId id="432" r:id="rId34"/>
    <p:sldId id="450" r:id="rId35"/>
    <p:sldId id="501" r:id="rId36"/>
    <p:sldId id="421" r:id="rId37"/>
    <p:sldId id="405" r:id="rId38"/>
    <p:sldId id="516" r:id="rId39"/>
    <p:sldId id="517" r:id="rId40"/>
    <p:sldId id="434" r:id="rId41"/>
    <p:sldId id="503" r:id="rId42"/>
    <p:sldId id="422" r:id="rId43"/>
    <p:sldId id="435" r:id="rId44"/>
    <p:sldId id="408" r:id="rId45"/>
    <p:sldId id="506" r:id="rId46"/>
    <p:sldId id="507" r:id="rId47"/>
    <p:sldId id="509" r:id="rId48"/>
    <p:sldId id="508" r:id="rId49"/>
    <p:sldId id="510" r:id="rId50"/>
    <p:sldId id="511" r:id="rId51"/>
    <p:sldId id="512" r:id="rId52"/>
    <p:sldId id="423" r:id="rId53"/>
    <p:sldId id="514" r:id="rId54"/>
    <p:sldId id="518" r:id="rId55"/>
    <p:sldId id="513" r:id="rId56"/>
    <p:sldId id="411" r:id="rId57"/>
    <p:sldId id="436" r:id="rId58"/>
    <p:sldId id="415" r:id="rId59"/>
    <p:sldId id="416" r:id="rId60"/>
    <p:sldId id="418" r:id="rId61"/>
    <p:sldId id="437" r:id="rId62"/>
    <p:sldId id="443" r:id="rId63"/>
  </p:sldIdLst>
  <p:sldSz cx="12192000" cy="6858000"/>
  <p:notesSz cx="7315200" cy="9601200"/>
  <p:custDataLst>
    <p:tags r:id="rId66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BAE6"/>
    <a:srgbClr val="990099"/>
    <a:srgbClr val="00FF42"/>
    <a:srgbClr val="FFFF00"/>
    <a:srgbClr val="3333FF"/>
    <a:srgbClr val="FF3300"/>
    <a:srgbClr val="CC00CC"/>
    <a:srgbClr val="FFCC00"/>
    <a:srgbClr val="FF9999"/>
    <a:srgbClr val="33CC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882" autoAdjust="0"/>
    <p:restoredTop sz="94660"/>
  </p:normalViewPr>
  <p:slideViewPr>
    <p:cSldViewPr>
      <p:cViewPr>
        <p:scale>
          <a:sx n="70" d="100"/>
          <a:sy n="70" d="100"/>
        </p:scale>
        <p:origin x="63" y="3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fld id="{C3576A76-EAAE-494F-9F7F-EC8DD1141BE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5964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10-18T16:47:17.33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23925 10509 212 0,'-74'-19'79'0,"57"19"-42"0,-33 0-28 15,36 0 22-15,-7 0-15 0,0 0-3 16,3 0 14-16,1 0 8 16,6 0-17-16,0 0 4 0,4-3 1 15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10-18T19:08:36.676"/>
    </inkml:context>
    <inkml:brush xml:id="br0">
      <inkml:brushProperty name="width" value="0.025" units="cm"/>
      <inkml:brushProperty name="height" value="0.025" units="cm"/>
    </inkml:brush>
  </inkml:definitions>
  <inkml:traceGroup>
    <inkml:annotationXML>
      <emma:emma xmlns:emma="http://www.w3.org/2003/04/emma" version="1.0">
        <emma:interpretation id="{6B01FA73-7E5E-4EA8-9B28-EB76B74C0F48}" emma:medium="tactile" emma:mode="ink">
          <msink:context xmlns:msink="http://schemas.microsoft.com/ink/2010/main" type="writingRegion" rotatedBoundingBox="14901,3596 21975,3213 22295,9116 15221,9500"/>
        </emma:interpretation>
      </emma:emma>
    </inkml:annotationXML>
    <inkml:traceGroup>
      <inkml:annotationXML>
        <emma:emma xmlns:emma="http://www.w3.org/2003/04/emma" version="1.0">
          <emma:interpretation id="{EEEEAE21-E7A4-4C7E-9B9A-5746D43221C9}" emma:medium="tactile" emma:mode="ink">
            <msink:context xmlns:msink="http://schemas.microsoft.com/ink/2010/main" type="paragraph" rotatedBoundingBox="16639,3985 21861,2973 22093,4169 16870,5181" alignmentLevel="3"/>
          </emma:interpretation>
        </emma:emma>
      </inkml:annotationXML>
      <inkml:traceGroup>
        <inkml:annotationXML>
          <emma:emma xmlns:emma="http://www.w3.org/2003/04/emma" version="1.0">
            <emma:interpretation id="{134E9D94-28A7-41CA-9946-CD9FECC85C54}" emma:medium="tactile" emma:mode="ink">
              <msink:context xmlns:msink="http://schemas.microsoft.com/ink/2010/main" type="line" rotatedBoundingBox="16639,3985 21861,2973 22093,4169 16870,5181"/>
            </emma:interpretation>
          </emma:emma>
        </inkml:annotationXML>
        <inkml:traceGroup>
          <inkml:annotationXML>
            <emma:emma xmlns:emma="http://www.w3.org/2003/04/emma" version="1.0">
              <emma:interpretation id="{CCF11130-4C40-4D10-8F3A-B96B2EDB62DA}" emma:medium="tactile" emma:mode="ink">
                <msink:context xmlns:msink="http://schemas.microsoft.com/ink/2010/main" type="inkWord" rotatedBoundingBox="16639,3985 21861,2973 22093,4169 16870,5181">
                  <msink:destinationLink direction="with" ref="{94B20C68-1B9E-41E1-A6A7-FC9CC935443E}"/>
                </msink:context>
              </emma:interpretation>
              <emma:one-of disjunction-type="recognition" id="oneOf0">
                <emma:interpretation id="interp0" emma:lang="en-US" emma:confidence="0">
                  <emma:literal>probability</emma:literal>
                </emma:interpretation>
                <emma:interpretation id="interp1" emma:lang="en-US" emma:confidence="0">
                  <emma:literal>probability /</emma:literal>
                </emma:interpretation>
                <emma:interpretation id="interp2" emma:lang="en-US" emma:confidence="0">
                  <emma:literal>Probability /</emma:literal>
                </emma:interpretation>
                <emma:interpretation id="interp3" emma:lang="en-US" emma:confidence="0">
                  <emma:literal>Probability</emma:literal>
                </emma:interpretation>
                <emma:interpretation id="interp4" emma:lang="en-US" emma:confidence="0">
                  <emma:literal>probably /</emma:literal>
                </emma:interpretation>
              </emma:one-of>
            </emma:emma>
          </inkml:annotationXML>
          <inkml:trace contextRef="#ctx0" brushRef="#br0">17432 6940 5888,'-10'-13'2176,"10"13"-1152,-10-6 64,10 6 992,-6 6 64,0-2 159,0 9-575,2 3-256,-2 16-832,6-2-32,-6 22 32,2-8-224,-2 24-64,0-16-192,-4 26-64,-2-12 32,-4 6 0,6-14-640,-2-4-288,2-6-992,0-14-480,4-6-639,0-28-193,6 0-480,0-28-608,0-2 1856</inkml:trace>
          <inkml:trace contextRef="#ctx0" brushRef="#br0" timeOffset="281">17210 7051 6272,'-10'-38'2368,"10"38"-1280,6-34-160,-2 30 896,8-10-96,-6-2 96,14-7-481,-4 5-159,6-6-672,0 4-96,10-4 0,-4 4 64,16 12 96,-12-2-192,10 14 32,-4 2-64,0 18 32,-1 0 0,-9 10 0,-6-6-64,-12 5-32,0-5-32,-20 12 0,0-8-128,-18 8-32,6-8-448,-15-2-256,11-6-736,-24-10-352,12 0-1088,-4-18-479,4 0-1569</inkml:trace>
          <inkml:trace contextRef="#ctx0" brushRef="#br0" timeOffset="557">18059 7225 11648,'-16'10'4288,"16"-10"-2305,6-30-1887,0 30 896,-2-18-352,-4-2-64,12-24-192,-2 12 0,0-22-224,2 6-160,4-3-32,-1 3 32,1 0 0,0 8 0,0 6 64,2 6-544,2 8-192,-2 6-1312,8 14-479,-4 0-1409,10 10-1632,-4 0 1888</inkml:trace>
          <inkml:trace contextRef="#ctx0" brushRef="#br0" timeOffset="885">18680 6702 10112,'-26'0'3776,"26"0"-2048,-22 10-1088,22-6 959,-6 6-319,6-6 64,-4 10-416,-2 2-160,-4 12-448,-2-4-64,2 20-32,4-10-96,0 7-96,6-3-96,6 6 32,0-10-32,16-6-64,-2-4 96,14-8 0,-8-8 32,6-12 64,-4 0-96,-2-12 0,-4 2 32,-6-14 64,2 4-256,-14-16-96,2 8-416,-12-16-128,2 5-544,-8-11-256,6 12-735,-4 4-353,0 4-1504</inkml:trace>
          <inkml:trace contextRef="#ctx0" brushRef="#br0" timeOffset="1353">19047 6149 7808,'12'-10'2976,"-12"10"-1600,0 10-480,0-4 1024,6 8-640,-2-4-161,2 22-383,-6-2-160,0 18-320,0-10-96,0 30 32,0-11 32,-6 15 32,2-10-64,-8 10-32,2-10-32,4 2 0,0-12-64,6-4-64,0-10-64,6-19 32,0 1 32,-2-16 64,2 0-32,6-18-32,-2 0 96,12-5 0,-6 5 32,10 0 64,2 0-32,3 8 64,-3 2 224,-2 14 96,-4-6 0,-6 16 64,0-6-192,-10 6 0,-6-3-256,-10 3-32,-2-6-128,-10-4-32,2 0-608,-8-6-224,6 2-608,-9-12-224,3 2-1248,2-16-543,4 0-1121</inkml:trace>
          <inkml:trace contextRef="#ctx0" brushRef="#br0" timeOffset="1780">19864 6542 9856,'16'-4'3680,"-16"0"-1984,0 8-1056,0 0 1023,0 2-415,-6-2 0,2 6-352,-2-6-160,-10 16-416,0-6-64,-12 20 64,2-4-192,-6 22-64,4-8-32,-4 4-32,4 0-96,6-10 0,2-4-32,20-11 96,0-5-64,16-18 32,0 0 0,10-24 0,2 7 64,-2-13 0,2 6 0,-6 0 0,-6 0 0,0 10 0,0 0 0,-4 14 64,-2 0-32,0 14 64,2-4-288,-2 4-32,-4 6-736,4-10-256,-4-6-832,4-8-319,2-2-801,4-18-256,-6 10 160</inkml:trace>
          <inkml:trace contextRef="#ctx0" brushRef="#br0" timeOffset="2222">20079 5943 7808,'6'-38'2880,"-6"38"-1536,6-6-224,-2 6 1024,2 10-609,-6 0-223,0 18-512,0-4-96,0 24-416,0 6 32,-6 31 32,2 1-64,-2-18 0,0-10-160,2 14-32,-2-14 32,0 8 0,0-8-160,6-4 32,0-6-64,6-14 0,0-6 64,4-28 0,2 0 0,4-20 64,-6 6-32,6-20 64,12-14-128,4 0-64,5 10-32,1 10 96,-6 8 192,0 10 160,-4 16 32,-12 8 96,0-4 64,-10 14 64,0-6-192,-18 22-64,8-8-160,-18 8-128,6-8-96,-12 2 32,6-4-544,-4-16-160,4 0-1056,0-24-448,1 0-1439,5-32-545,0-20-32</inkml:trace>
          <inkml:trace contextRef="#ctx0" brushRef="#br0" timeOffset="2410">20630 6452 11136,'6'48'4128,"-6"-20"-2241,0 6-1567,0-24 896,0 8-672,0 2-160,0 0-576,0-6-288,0-10 256,0 2-1888,0-26-799,0-28-1601</inkml:trace>
          <inkml:trace contextRef="#ctx0" brushRef="#br0" timeOffset="2758">20810 5803 3712,'0'48'1408,"4"-14"-768,2-7-832,0-11 256,-2-2-224,2 0-32,0-4 96,0 0 32,4-2 480,0-2 192,2-2 832,-2 2 416,2-2 384,-2 10 192,0 0-1312,-4 6 287,6 8 65,-8 6-256,8 0-64,-8 4-288,8 10-160,-8 2-192,-4-2-64,0 0-192,0-16 0,0-2-160,0 14-64,0-12-288,0 8-96,0-12-928,0 0-384,0-2-1312,0-12-607,0 0-1057</inkml:trace>
          <inkml:trace contextRef="#ctx0" brushRef="#br0" timeOffset="2946">21339 6298 10112,'16'-6'3776,"-10"12"-2048,-2 12-833,2-2 1121,-6 8-704,0 4-256,0 6-576,-6 4-160,6-8-192,0-6-96,-4 4 64,-2-4-1472,6-14-672,0 0-1855,0-26-801,6-16 736</inkml:trace>
          <inkml:trace contextRef="#ctx0" brushRef="#br0" timeOffset="3548">21484 6111 11008,'0'4'4128,"16"2"-2241,0 4-1567,-6-6 896,2 0-480,4 6-96,0-5-288,6-1-160,0 0-96,4 2-96,2-2 32,-2 2-256,2-2 0,-2 0-480,2 2-160,-6-2 0,-1 2 128,5-2 129,12 6 127,-6 0 288,-4-6 160,-2 0 0,-4 6 0,0 0 384,0 4 159,0 10-63,-7 0 64,1 6-96,0 4 0,-6-2-160,2-8 0,-6 2-160,-2-2 0,2-6-736,4-4-384,-4 2-1727,4-22-705,8-12-544</inkml:trace>
          <inkml:trace contextRef="#ctx0" brushRef="#br0" timeOffset="3181">21532 5813 10112,'-6'34'3872,"-10"-30"-2112,28 30-1504,-8-21 927,2 1-447,0 6-128,0 4-64,-2 4 64,2 12-352,0-2 64,-2 6 96,-4 18-224,0 0-32,0 0-96,0-18 32,0-6-64,0 6-32,0-6-1248,0-4-512,0-6-2367,6-22-2369,-12-12 2080</inkml:trace>
          <inkml:trace contextRef="#ctx0" brushRef="#br0" timeOffset="3720">22402 6197 9472,'-22'34'3584,"12"38"-1920,-18-24-1088,13-24 895,-7 10-351,0 9-96,0-9-576,6-6-224,-10 16-128,4-6-96,-10 10 32,0-10-1792,-12 6-799,6-10-2401</inkml:trace>
        </inkml:traceGroup>
      </inkml:traceGroup>
    </inkml:traceGroup>
    <inkml:traceGroup>
      <inkml:annotationXML>
        <emma:emma xmlns:emma="http://www.w3.org/2003/04/emma" version="1.0">
          <emma:interpretation id="{357C7E27-A4CF-48B2-90C3-74E2294D220B}" emma:medium="tactile" emma:mode="ink">
            <msink:context xmlns:msink="http://schemas.microsoft.com/ink/2010/main" type="paragraph" rotatedBoundingBox="15900,5529 17887,5644 17844,6387 15857,6272" alignmentLevel="2"/>
          </emma:interpretation>
        </emma:emma>
      </inkml:annotationXML>
      <inkml:traceGroup>
        <inkml:annotationXML>
          <emma:emma xmlns:emma="http://www.w3.org/2003/04/emma" version="1.0">
            <emma:interpretation id="{9C255DE7-80C1-49FF-84C6-68B23FF120E0}" emma:medium="tactile" emma:mode="ink">
              <msink:context xmlns:msink="http://schemas.microsoft.com/ink/2010/main" type="line" rotatedBoundingBox="15900,5529 17887,5644 17844,6387 15857,6272"/>
            </emma:interpretation>
          </emma:emma>
        </inkml:annotationXML>
        <inkml:traceGroup>
          <inkml:annotationXML>
            <emma:emma xmlns:emma="http://www.w3.org/2003/04/emma" version="1.0">
              <emma:interpretation id="{5F29BDDA-C5E1-4E8A-A3A3-D60D0E7F1C7E}" emma:medium="tactile" emma:mode="ink">
                <msink:context xmlns:msink="http://schemas.microsoft.com/ink/2010/main" type="inkWord" rotatedBoundingBox="15900,5529 17887,5644 17844,6387 15857,6272"/>
              </emma:interpretation>
              <emma:one-of disjunction-type="recognition" id="oneOf1">
                <emma:interpretation id="interp5" emma:lang="en-US" emma:confidence="1">
                  <emma:literal>view</emma:literal>
                </emma:interpretation>
                <emma:interpretation id="interp6" emma:lang="en-US" emma:confidence="1">
                  <emma:literal>vie w</emma:literal>
                </emma:interpretation>
                <emma:interpretation id="interp7" emma:lang="en-US" emma:confidence="0">
                  <emma:literal>vile w</emma:literal>
                </emma:interpretation>
                <emma:interpretation id="interp8" emma:lang="en-US" emma:confidence="0">
                  <emma:literal>vine w</emma:literal>
                </emma:interpretation>
                <emma:interpretation id="interp9" emma:lang="en-US" emma:confidence="0">
                  <emma:literal>Lie w</emma:literal>
                </emma:interpretation>
              </emma:one-of>
            </emma:emma>
          </inkml:annotationXML>
          <inkml:trace contextRef="#ctx0" brushRef="#br0" timeOffset="5021">16304 8237 8576,'-16'33'3232,"16"-33"-1728,0 44-768,0-34 992,0 24-545,0-6-191,4 20-384,2-10-128,0 20-288,0-14 96,4-2 96,0-2-192,6-2-32,-4-10 32,4-4 32,0-4-32,12-10 32,-8 0-128,2-26-64,-6 8 0,6-12-32,-6 0-800,0-12-256,2 2-1216,-2-4-479,0 6-1537,6-6-960,-6 6 2336</inkml:trace>
          <inkml:trace contextRef="#ctx0" brushRef="#br0" timeOffset="5195">16801 8560 8960,'-12'62'3424,"12"-62"-1856,-4 58-1344,4-48 832,0 18-672,0-4-128,4 0-672,2-4-192,0-6 288,-2-4-1600,8-30-672,-6 0-896</inkml:trace>
          <inkml:trace contextRef="#ctx0" brushRef="#br0" timeOffset="5565">16893 8069 7296,'-6'10'2816,"6"-10"-1536,6 30-1280,-6-26 576,4 10-384,2 0-32,10 6-96,0 0-64,12 4 32,-6-6-32,4 12 64,-4-7 512,6 11 288,-8-6-32,8 6-32,-6-6-288,4 2-97,2-6-159,4-10 0,0 0-96,2-18 0,-8-2-32,1-12 0,-7-2-64,2-14-64,-6 6-128,-4-6 0,-2 6 128,-14 2 128,4 8-96,-18 9-32,2 5 288,-6 21 96,6-3 96,-9 30 128,3-6-160,0 16 0,0-6-256,6 14-128,6-14-128,4 0-32,6-8-1216,12-8-544,-2-2-991,16-16-289,2 0-736</inkml:trace>
          <inkml:trace contextRef="#ctx0" brushRef="#br0" timeOffset="5972">17632 8325 9472,'0'-6'3584,"0"6"-1920,-4 20-1088,4-16 991,-6 16-383,6 0-32,-6 12-384,6-2-128,0 8-384,0-1-96,0 11 32,0-8-96,0 2-64,0-2-96,12-8-32,-2-2 128,6-12 32,0-2-160,12-22-64,-2 2-96,8-10 0,-2-2 64,-6-2 64,2-2-32,-7 2 128,1 2-64,-6 8 32,0-2 64,0 10 0,-6 0-96,8 10 64,-2-6-32,4 6 0,-2 0 64,8 4 0,-4-4-96,4-6 64,-4 0 32,0-8 0,-6 0 0,6-6 0,-6 0 0,0-14 64,0 4-736,2-22-256,-8 8-1247,0-33-449,2 9-1664</inkml:trace>
        </inkml:traceGroup>
      </inkml:traceGroup>
    </inkml:traceGroup>
    <inkml:traceGroup>
      <inkml:annotationXML>
        <emma:emma xmlns:emma="http://www.w3.org/2003/04/emma" version="1.0">
          <emma:interpretation id="{042D1AC9-D729-414D-BBCB-40F558C85801}" emma:medium="tactile" emma:mode="ink">
            <msink:context xmlns:msink="http://schemas.microsoft.com/ink/2010/main" type="paragraph" rotatedBoundingBox="15094,7145 19620,6900 19671,7831 15144,807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B7DF108-6988-4251-A6ED-642FE4A838E3}" emma:medium="tactile" emma:mode="ink">
              <msink:context xmlns:msink="http://schemas.microsoft.com/ink/2010/main" type="line" rotatedBoundingBox="15094,7145 19620,6900 19671,7831 15144,8077">
                <msink:destinationLink direction="with" ref="{2645212A-00A9-4517-969F-F46B10ECAA25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649B0976-222D-4216-B83E-83256285C9B4}" emma:medium="tactile" emma:mode="ink">
                <msink:context xmlns:msink="http://schemas.microsoft.com/ink/2010/main" type="inkWord" rotatedBoundingBox="15094,7145 19620,6900 19671,7831 15144,8077">
                  <msink:destinationLink direction="with" ref="{94B20C68-1B9E-41E1-A6A7-FC9CC935443E}"/>
                </msink:context>
              </emma:interpretation>
              <emma:one-of disjunction-type="recognition" id="oneOf2">
                <emma:interpretation id="interp10" emma:lang="en-US" emma:confidence="1">
                  <emma:literal>worksheet</emma:literal>
                </emma:interpretation>
                <emma:interpretation id="interp11" emma:lang="en-US" emma:confidence="0">
                  <emma:literal>work sheet</emma:literal>
                </emma:interpretation>
                <emma:interpretation id="interp12" emma:lang="en-US" emma:confidence="0">
                  <emma:literal>work Sheet</emma:literal>
                </emma:interpretation>
                <emma:interpretation id="interp13" emma:lang="en-US" emma:confidence="0">
                  <emma:literal>work sleet</emma:literal>
                </emma:interpretation>
                <emma:interpretation id="interp14" emma:lang="en-US" emma:confidence="0">
                  <emma:literal>work Sleet</emma:literal>
                </emma:interpretation>
              </emma:one-of>
            </emma:emma>
          </inkml:annotationXML>
          <inkml:trace contextRef="#ctx0" brushRef="#br0" timeOffset="6627">15526 10143 8064,'-6'-34'2976,"6"34"-1600,0 0-544,0 0 992,6 10-385,-6 0-127,6 14-544,0-4-224,-2 14-320,2-6-32,4 6 32,2-6-192,4 6 0,-6-4-32,6-7 64,-4-5-96,4-8 0,0 0-32,6-20 0,-6 0 64,6-14 0,-6 7 64,6-13 32,-6 2-32,0 4 32,0 4-64,0 16-32,0-2 96,2 16 64,-2 0 0,0 14 0,0-6-96,6 8 32,-6-8-64,10-5-32,-4 3 96,9-12 64,-3-4 0,4-10 0,0 0-96,2-13-64,-2 5 32,0-22-32,-4 8-992,-2-12-384,1 0-864,-1-8-351,2 8-993,-2-4-1440,-4 6 1696</inkml:trace>
          <inkml:trace contextRef="#ctx0" brushRef="#br0" timeOffset="6893">16640 9664 7808,'-12'14'2880,"12"-14"-1536,-10 34-448,10-24 1024,-6 18-289,0-4-63,-4 24-544,4-4-160,-4 14-512,-2-6-224,8 6 0,4-10-96,0 5-32,0-5-128,10-20 0,-4-4 64,10-20 32,-6 2 32,6-30 64,2 4 32,-2-28 32,0 10-224,-6-15 0,2 11-384,-12-12-192,0 12-608,-6-2-319,0 6-705,2 4-288,4 6-1248</inkml:trace>
          <inkml:trace contextRef="#ctx0" brushRef="#br0" timeOffset="7123">16893 10384 11648,'-6'38'4384,"6"-38"-2369,6-14-1791,-2 14 928,2-20-256,0 6 32,10-29-256,0 9 0,12-28-384,-2 10-160,12-26-32,-6 21-64,18-5-32,-12 8-416,4 12-128,-4 4-1120,0 4-448,-6 4-1887,1 6-705,-1 6 768</inkml:trace>
          <inkml:trace contextRef="#ctx0" brushRef="#br0" timeOffset="7316">17600 9668 11648,'-38'54'4288,"38"-54"-2305,-10 82-1471,10-68 1024,0 20-704,0-6-224,0 20-160,0-4-64,0 4-192,0-6-192,0 11-32,0-9-960,6-2-448,-2-8-1536,18-30-639,-10 2-1025</inkml:trace>
          <inkml:trace contextRef="#ctx0" brushRef="#br0" timeOffset="7580">17888 9760 12032,'-54'24'4479,"54"-24"-2431,-54 52-1600,48-43 992,-10 15-320,4-4 64,-4 14-384,6-6-96,4 10-416,0-4-32,12 4-32,0-4-96,16 6-96,-6-8-96,16 8 32,0-12-32,6 0-64,-6-4-480,6-4-160,-4 0-896,-8-10-288,2-2-2303,-12-26-929,0 2 960</inkml:trace>
          <inkml:trace contextRef="#ctx0" brushRef="#br0" timeOffset="7936">18432 9658 11136,'-38'40'4224,"38"-40"-2305,-22 24-1311,22-20 1088,-6 6-704,2 0-160,-2 4-384,0 0-128,2 10-160,-2 0-128,0-1 0,2-3-128,4 4 0,0-6 64,4 16 0,-4-4 32,12 8 0,-2-10 192,0 12 192,2-12 0,-6 10 96,-2-8-64,-4 8 0,0-10-224,-4 2-64,-2-6-224,-6 0-64,2-4-800,-6-20-256,6 0-928,-12-26-384,6 8-2175,-6-44-1761,6 4 2624</inkml:trace>
          <inkml:trace contextRef="#ctx0" brushRef="#br0" timeOffset="8280">18530 9486 10368,'0'42'3872,"0"-42"-2112,10 54-1281,-4-44 993,-2 14-448,2-6-96,0 16-128,0-4-32,-6 12-416,0-2 0,0 8 64,0-11-224,4 1-32,-4-4-160,6-6-96,0-4 64,16-8 0,-6-8 96,10-8 32,-5 0 32,11-4 64,-4 0 32,4 4 96,-4 0 32,-2 8 32,-4-2-128,4 12 0,-4 2-160,0 8 0,-6-5-32,0 3-64,0-2-832,-4 0-384,-2-10-1600,6-10-576,6 2-2175</inkml:trace>
          <inkml:trace contextRef="#ctx0" brushRef="#br0" timeOffset="8620">19161 9841 9984,'-4'42'3776,"4"-42"-2048,10 30-1312,-4-26 895,3 6-255,3-6 96,8 2-352,-4-2-96,12-4-416,-6 0-160,4-18-32,-4 2-64,6-2 64,-6-2 0,-12 2 32,0-1-64,-10-1-64,0 6 96,-16 4 0,6 6-32,-18 14-64,6 0 96,-10 27 0,6-9 160,-2 26 96,6-12-128,6 6-64,0-4-64,10 8-96,3-8-64,12-10-32,3-6-1088,8-12-480,2-8-1120,6-12-415,-2 0-1633</inkml:trace>
          <inkml:trace contextRef="#ctx0" brushRef="#br0" timeOffset="8989">19664 9982 8960,'6'14'3424,"-6"-14"-1856,10 14-992,-4-10 992,4 2-449,-4-2-63,4 2-256,2-6-128,4 0-352,0 0-64,0-6-32,0 2-96,0-6-32,-4 0 32,-2-14 0,2 6-64,-8-2 32,-4 0 0,-10 6 32,4 0-64,-10 8 32,0 2-64,-6 24-32,0-6 160,0 30 32,6-12 64,6 16 0,-2-8-128,12 1-96,0-1-160,6 2 0,0-8-576,4-6-256,2-4 0,10 0 32,-6-4-544,4-10-191,2 0-2497,-6-30-1664,-4 0 2432</inkml:trace>
          <inkml:trace contextRef="#ctx0" brushRef="#br0" timeOffset="9404">19891 10062 7808,'4'-14'2880,"-4"14"-1536,16-14-640,-10 14 832,6-4-736,-2-2-192,12-4-320,-1 6-128,5-10-64,-4 0-1056,0-10-416</inkml:trace>
          <inkml:trace contextRef="#ctx0" brushRef="#br0" timeOffset="9239">19907 9626 9472,'0'0'3520,"0"0"-1920,10 14-736,-4-10 1087,0 10-383,-2 2-64,2 16-480,1-2-160,-7 22-512,0-5-128,0 17-32,0-12-96,0 16-64,0-10-224,4 4-128,2-4-1216,0-16-544,-3-2-1887,3-16-737,0-6 544</inkml:trace>
        </inkml:traceGroup>
      </inkml:traceGroup>
    </inkml:traceGroup>
    <inkml:traceGroup>
      <inkml:annotationXML>
        <emma:emma xmlns:emma="http://www.w3.org/2003/04/emma" version="1.0">
          <emma:interpretation id="{D957C620-F622-4A34-AD5E-134273A95A28}" emma:medium="tactile" emma:mode="ink">
            <msink:context xmlns:msink="http://schemas.microsoft.com/ink/2010/main" type="paragraph" rotatedBoundingBox="15899,7941 21541,7997 21528,9281 15887,9225" alignmentLevel="2"/>
          </emma:interpretation>
        </emma:emma>
      </inkml:annotationXML>
      <inkml:traceGroup>
        <inkml:annotationXML>
          <emma:emma xmlns:emma="http://www.w3.org/2003/04/emma" version="1.0">
            <emma:interpretation id="{A53EBB59-E5D3-4036-9471-8563555895A9}" emma:medium="tactile" emma:mode="ink">
              <msink:context xmlns:msink="http://schemas.microsoft.com/ink/2010/main" type="line" rotatedBoundingBox="15899,7941 21541,7997 21528,9281 15887,9225">
                <msink:destinationLink direction="with" ref="{2645212A-00A9-4517-969F-F46B10ECAA25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DC571C9F-777F-4636-96B8-8310ECA72BF4}" emma:medium="tactile" emma:mode="ink">
                <msink:context xmlns:msink="http://schemas.microsoft.com/ink/2010/main" type="inkWord" rotatedBoundingBox="15898,8076 16481,8081 16470,9231 15887,9225"/>
              </emma:interpretation>
              <emma:one-of disjunction-type="recognition" id="oneOf3">
                <emma:interpretation id="interp15" emma:lang="en-US" emma:confidence="0">
                  <emma:literal>if</emma:literal>
                </emma:interpretation>
                <emma:interpretation id="interp16" emma:lang="en-US" emma:confidence="0">
                  <emma:literal>it</emma:literal>
                </emma:interpretation>
                <emma:interpretation id="interp17" emma:lang="en-US" emma:confidence="0">
                  <emma:literal>If</emma:literal>
                </emma:interpretation>
                <emma:interpretation id="interp18" emma:lang="en-US" emma:confidence="0">
                  <emma:literal>its</emma:literal>
                </emma:interpretation>
                <emma:interpretation id="interp19" emma:lang="en-US" emma:confidence="0">
                  <emma:literal>'if</emma:literal>
                </emma:interpretation>
              </emma:one-of>
            </emma:emma>
          </inkml:annotationXML>
          <inkml:trace contextRef="#ctx0" brushRef="#br0" timeOffset="10070">16304 10710 8832,'-6'24'3328,"6"-24"-1792,16 30-1728,-10-26 608,4 10-384,2-4-32,4 4-992,0-4-384,12 0-1280,-8 0-544,14-6 768,-8 0 448</inkml:trace>
          <inkml:trace contextRef="#ctx0" brushRef="#br0" timeOffset="9882">16364 11507 7040,'0'-14'2720,"0"14"-1472,10 6-320,-4-6 896,-2 4-288,2 0-33,0 12-575,0-2-192,-6 14-416,0-4-128,0 10-64,0-4-160,0-3-32,0-3-1728,-6-10-799,0 0-2145</inkml:trace>
          <inkml:trace contextRef="#ctx0" brushRef="#br0" timeOffset="10507">16418 11239 7168,'16'-10'2720,"-16"10"-1472,38 4-768,-34-4 768,18 6-384,-6-2-96,17-4-384,-7 0-96,18-10-160,-6 0-96,16-8 0,-6 4-1184,18-6-480,-12 0-2272</inkml:trace>
          <inkml:trace contextRef="#ctx0" brushRef="#br0" timeOffset="10372">16796 10586 8704,'-22'0'3328,"22"0"-1792,-38 52-864,34-42 960,-14 14-513,8-4-159,-6 12-416,0-2-128,4 12-224,2-8-192,4 10-96,2-11 64,4 19 0,0-8-64,4 14 0,2-10 64,4 4 0,2-8 96,-6 14 32,-2-6 32,-4 6 0,0-11-64,-4 7 32,4-12-832,-12-4-384,6-4-1279,-14-10-545,-2-4-1120</inkml:trace>
        </inkml:traceGroup>
        <inkml:traceGroup>
          <inkml:annotationXML>
            <emma:emma xmlns:emma="http://www.w3.org/2003/04/emma" version="1.0">
              <emma:interpretation id="{174E7405-4D1A-42B8-B84F-DAA3243BC4A9}" emma:medium="tactile" emma:mode="ink">
                <msink:context xmlns:msink="http://schemas.microsoft.com/ink/2010/main" type="inkWord" rotatedBoundingBox="17452,8274 18974,8289 18965,9227 17443,9212"/>
              </emma:interpretation>
              <emma:one-of disjunction-type="recognition" id="oneOf4">
                <emma:interpretation id="interp20" emma:lang="en-US" emma:confidence="1">
                  <emma:literal>this</emma:literal>
                </emma:interpretation>
                <emma:interpretation id="interp21" emma:lang="en-US" emma:confidence="0">
                  <emma:literal>thin</emma:literal>
                </emma:interpretation>
                <emma:interpretation id="interp22" emma:lang="en-US" emma:confidence="0">
                  <emma:literal>thx</emma:literal>
                </emma:interpretation>
                <emma:interpretation id="interp23" emma:lang="en-US" emma:confidence="0">
                  <emma:literal>thil</emma:literal>
                </emma:interpretation>
                <emma:interpretation id="interp24" emma:lang="en-US" emma:confidence="0">
                  <emma:literal>th'.s</emma:literal>
                </emma:interpretation>
              </emma:one-of>
            </emma:emma>
          </inkml:annotationXML>
          <inkml:trace contextRef="#ctx0" brushRef="#br0" timeOffset="11008">17849 11286 9728,'58'-10'3680,"-58"10"-1984,50-10-1632,-40 10 800,12-4-512,0-2-33,10-8-255,-4 0-128,4-10 32,-7 4-1407,9-13-545,-8 5-2048,6-10-992,-4 4 2496</inkml:trace>
          <inkml:trace contextRef="#ctx0" brushRef="#br0" timeOffset="10843">18135 10782 9216,'0'14'3520,"0"-14"-1920,6 34-800,0-24 1055,-2 14-703,2-4-160,0 14-416,-2-6-32,2 24-320,0-4-64,-6 10 32,0-10-160,0 19-32,0-9-704,-6 4-320,0-8-1600,2-7-639,-2-5-1281</inkml:trace>
          <inkml:trace contextRef="#ctx0" brushRef="#br0" timeOffset="11351">18404 10844 8320,'-16'34'3072,"16"-34"-1664,0 48-864,0-38 864,6 14-256,-6-4-33,6 22-191,-6-8-128,0 14-416,0-4 96,-6 17 160,0-7-224,2 8 0,-2-10-224,6-3-64,0-11-224,10-14-64,-4 0 64,16-24 32,-6 0 128,10-20 32,-4 6-32,6-6 32,-6 6 64,4 4 64,2 2 96,-2 8 32,-4 0-160,-1 18-64,-5-4 0,0 10 0,0-4-512,0 4-192,-4 0-1344,4-4-512,0-6-1439,0-4-577,0 0 736</inkml:trace>
          <inkml:trace contextRef="#ctx0" brushRef="#br0" timeOffset="11507">19021 11632 7808,'0'20'2880,"0"-20"-1536,0 19-1152,0-13 704,0-3-768,0 1-256,0-4-1376,0 0-640,0-23-992,0 4-448</inkml:trace>
          <inkml:trace contextRef="#ctx0" brushRef="#br0" timeOffset="11648">19027 10970 9600,'-6'48'3584,"6"-48"-1920,6 28-2016,-2-22 576,8 8-384,-8 0 32,8-4-1280,-2 0-512,6 0-1184,-4-6-544,10-8 1504,-6-2 736</inkml:trace>
          <inkml:trace contextRef="#ctx0" brushRef="#br0" timeOffset="11914">19291 11071 6784,'-22'18'2624,"22"-18"-1408,-20 67-1152,20-57 608,-6 8-288,0 2 32,0 8-192,2-4-64,8 16-64,2-12 0,6 10 64,-2-4 288,12 4 96,-6-8 352,0 8 224,0-10-97,0 12 33,-4-12-320,-8 6-128,2-6-288,-12-4-128,2 0-448,-18-8-256,6-8-1568,-12-12-703,2 0-1889</inkml:trace>
        </inkml:traceGroup>
        <inkml:traceGroup>
          <inkml:annotationXML>
            <emma:emma xmlns:emma="http://www.w3.org/2003/04/emma" version="1.0">
              <emma:interpretation id="{BFDD688C-4421-4EC2-A331-449449BDA664}" emma:medium="tactile" emma:mode="ink">
                <msink:context xmlns:msink="http://schemas.microsoft.com/ink/2010/main" type="inkWord" rotatedBoundingBox="20234,7984 21541,7997 21529,9230 20222,9217"/>
              </emma:interpretation>
              <emma:one-of disjunction-type="recognition" id="oneOf5">
                <emma:interpretation id="interp25" emma:lang="en-US" emma:confidence="0">
                  <emma:literal>fee</emma:literal>
                </emma:interpretation>
                <emma:interpretation id="interp26" emma:lang="en-US" emma:confidence="0">
                  <emma:literal>Fee</emma:literal>
                </emma:interpretation>
                <emma:interpretation id="interp27" emma:lang="en-US" emma:confidence="0">
                  <emma:literal>tee</emma:literal>
                </emma:interpretation>
                <emma:interpretation id="interp28" emma:lang="en-US" emma:confidence="0">
                  <emma:literal>fen</emma:literal>
                </emma:interpretation>
                <emma:interpretation id="interp29" emma:lang="en-US" emma:confidence="0">
                  <emma:literal>ten</emma:literal>
                </emma:interpretation>
              </emma:one-of>
            </emma:emma>
          </inkml:annotationXML>
          <inkml:trace contextRef="#ctx0" brushRef="#br0" timeOffset="12588">20630 11037 4480,'54'4'1760,"-54"-4"-960,50 0-96,-40 0 640,12 0-448,0 0-160,10 0-448,-4 0-192,8 0-64,-2 0-736,-2-4-320,-6-2-1824</inkml:trace>
          <inkml:trace contextRef="#ctx0" brushRef="#br0" timeOffset="12439">21123 10494 7424,'-72'24'2816,"72"-24"-1536,-42 34-448,36-24 992,-16 18-608,6-4-129,-10 14-351,4-4-96,0 14-352,0-4-96,6 4-64,6-4-160,4 11 32,0-7 0,12 10 0,0-14 0,4 8 0,0-5 128,2 11 64,-2-4 0,-4 4 32,0-6-64,-12 10 64,0-8-128,-10-2-64,6-4-224,-12-8-128,6-8-1088,-22-12-447,6 0-1153,-5-30-512,3 0 32</inkml:trace>
          <inkml:trace contextRef="#ctx0" brushRef="#br0" timeOffset="12931">21381 11215 7552,'22'18'2880,"-22"-18"-1536,38 10-864,-26-4 768,4-6-320,-6 0-64,2 0-288,-2 0-32,0-20-321,2 0-63,-8 2-32,2-2 0,0 0 64,-1 2-32,-10-2 0,-1 6-96,-16 4 32,6 0 64,-10 10 128,4 0 224,-10 20 64,4 0-32,2 18 64,4-4-192,6 18 0,4-8-256,8 8-96,4-4-128,10-5 32,0-5-128,18-8-32,-6-6-1120,4-24-416,2 0-927,-2-20-449,2 0-1056</inkml:trace>
          <inkml:trace contextRef="#ctx0" brushRef="#br0" timeOffset="13300">21662 11229 7296,'6'10'2720,"-6"-10"-1472,22 4-768,-18-4 768,8 0-320,-2 0 0,6 0-96,0 0-33,6-10-447,-6 0-64,0-4-64,2 0-32,-8 0 32,0 0-64,-4-2 64,0 8-64,-6-2 0,0 0 32,-12 6 32,2-2-192,-12 6 0,6 0-32,-6 20 0,6-2 192,-6 12 192,6-6-192,6 24-32,-2-10-160,12 16-32,0-12-32,16 15 0,-4-9 64,10 0 0,-6-10-448,10-4-96,-4-4-704,10-16-255,2-4-1121,-2-24-384,-6 4-608</inkml:trace>
        </inkml:traceGroup>
      </inkml:traceGroup>
    </inkml:traceGroup>
  </inkml:traceGroup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10-18T19:08:34.012"/>
    </inkml:context>
    <inkml:brush xml:id="br0">
      <inkml:brushProperty name="width" value="0.025" units="cm"/>
      <inkml:brushProperty name="height" value="0.025" units="cm"/>
    </inkml:brush>
  </inkml:definitions>
  <inkml:traceGroup>
    <inkml:annotationXML>
      <emma:emma xmlns:emma="http://www.w3.org/2003/04/emma" version="1.0">
        <emma:interpretation id="{94B20C68-1B9E-41E1-A6A7-FC9CC935443E}" emma:medium="tactile" emma:mode="ink">
          <msink:context xmlns:msink="http://schemas.microsoft.com/ink/2010/main" type="inkDrawing" rotatedBoundingBox="19708,7351 20398,4161 22794,4680 22103,7869" semanticType="callout" shapeName="Other">
            <msink:sourceLink direction="with" ref="{649B0976-222D-4216-B83E-83256285C9B4}"/>
            <msink:sourceLink direction="with" ref="{CCF11130-4C40-4D10-8F3A-B96B2EDB62DA}"/>
          </msink:context>
        </emma:interpretation>
      </emma:emma>
    </inkml:annotationXML>
    <inkml:trace contextRef="#ctx0" brushRef="#br0">22163 6974 6272,'-6'-14'2368,"6"14"-1280,-10 8-160,10-2 960,-6 4-128,0-6 0,-10 10-353,0-4-63,-21 10-768,5-6 32,-22 14 32,4-4-160,-14 20 0,4-10-160,-38 24-32,18-6 96,-43 36 96,19-16-64,-14 31 64,14-11-128,-26 47 32,23-23-160,-11 32 32,14-22-160,-4 32-64,16-24 128,13 29 32,7-27-64,24 17-32,10-23 32,28 8 0,4-22-64,38 24 32,-4-30-64,32-1-32,-6-13 96,47-9 64,-15-15 0,50-14 64,-22-6-64,47-18 64,-21-6-64,40-22 0,-30-6-192,29-14 32,-29-2 64,18-2 32,-33 4-192,-11-2 0,-16 8-672,-26 2-224,-12 2-1408,-38 4-512,-4 0-3487</inkml:trace>
  </inkml:traceGroup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10-18T19:08:34.355"/>
    </inkml:context>
    <inkml:brush xml:id="br0">
      <inkml:brushProperty name="width" value="0.025" units="cm"/>
      <inkml:brushProperty name="height" value="0.025" units="cm"/>
    </inkml:brush>
  </inkml:definitions>
  <inkml:traceGroup>
    <inkml:annotationXML>
      <emma:emma xmlns:emma="http://www.w3.org/2003/04/emma" version="1.0">
        <emma:interpretation id="{2645212A-00A9-4517-969F-F46B10ECAA25}" emma:medium="tactile" emma:mode="ink">
          <msink:context xmlns:msink="http://schemas.microsoft.com/ink/2010/main" type="inkDrawing" rotatedBoundingBox="22567,6819 22862,8147 22298,8272 22004,6944" semanticType="verticalRange" shapeName="Other">
            <msink:sourceLink direction="with" ref="{5B7DF108-6988-4251-A6ED-642FE4A838E3}"/>
            <msink:sourceLink direction="with" ref="{A53EBB59-E5D3-4036-9471-8563555895A9}"/>
          </msink:context>
        </emma:interpretation>
      </emma:emma>
    </inkml:annotationXML>
    <inkml:trace contextRef="#ctx0" brushRef="#br0">22449 9437 8576,'-22'10'3232,"22"-10"-1728,6 8-832,0-2 896,4 4-289,2-6 65,20 10-288,-6-4-96,18 4-512,-7 0 0,17-4 64,-6 0-128,12 4-64,-10-4-32,4 3-32,-12 3-128,2 8-96,-6-6 352,-6 20 128,-4-8 160,-12 32 128,-6-8-64,-16 32-64,2-14-224,-30 34-128,8-10-160,-22 24-128,10-19 0,-16 5 32,10-20-896,0-15-352,6-9-1760,18-38-736,-2-4-2591</inkml:trace>
  </inkml:traceGroup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10-18T19:08:51.24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15904 12869 8320,'-12'10'3072,"12"-10"-1664,-6 20-1024,6-16 768,6 16-416,-6 0-96,12 22-352,-8-9-192,12 11-64,-4-6-32,10 0 0,-6-4-96,10-10 0,-5-4 64,23-26 0,-12 2 32,6-26 64,0 6-32,-6-18-32,0 4 96,-10-12 0,-6 9-192,-4-3 0,-8 6-896,-4 4-288,0 6-1120,0 4-416,0 4-256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10-18T19:08:51.55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16471 13274 7296,'-12'66'2720,"12"-66"-1472,-4 44-544,4-34 896,0-2-704,0 2-224,4-10-160,2 0 64,0-18-321,-2 2 225,8-22 128,-2 4-32,6-14-32,-4 10-160,4 0 0,0 4-96,0 6 64,0 4 96,6 14 32,-6 4-192,6 16-32,-6 0-128,6 10-96,0-6 64,0 14 0,-6-4-672,0 6-256,0-6-1152,0 0-383,-1-6-1313,1-2-1984,-4-8 1728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10-18T19:08:51.85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17281 12006 10368,'-28'-6'3936,"28"6"-2112,-32 30-1568,32-26 927,-16 20-447,4-4-128,-4 18-256,0-4-160,-6 23-96,6-5-160,10 20 32,2-10-32,8 10 0,2-8 64,6 12 64,-2-4-96,0 9 0,-4-9 96,-6 10 96,0-14-640,0-2-288,0-8-1375,-16-10-577,6-8-1664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10-18T19:08:52.03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16751 12796 7808,'6'-24'2976,"-6"24"-1600,28-4-768,-24 4 832,12-4-448,2-2-192,14 2-384,-6-2-193,24-2-127,-12-2-96,10-9 96,-4 5-1055,9-16-449,-5 12-1760,0-12-1920,-4 6 1504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10-18T19:08:52.484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17674 12626 7296,'12'-14'2720,"-12"14"-1472,0 0-128,0 0 1088,0 0-480,0 0-129,-12 4-639,2 0-224,-6 6-416,-2 0 0,-2 4 96,4-4-160,-11 28 0,11-8-128,0 12-96,0-2-96,4 16 32,2-6-32,10-8 0,0-9 0,10-9-64,2 0-64,4-28 32,0-2 32,16-12 64,-11-2 32,1-7 32,0 3 0,-6 0 0,0 4 64,0 6 96,-6-2-64,2 12 0,-2 0-32,2 8-64,-2 0-64,0 12 32,2-6-1184,4 4-448,-6-4-1151,12-2-385,-6-2-928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10-18T19:08:53.004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18058 12958 8448,'-4'10'3168,"4"-10"-1728,0 4-1184,0-4 672,4 0-128,2 0 0,0-4-33,-2-2 1,2-8-416,0 0 128,4-10 160,-4 4-224,4-14 0,2 6-160,4-6-96,-6 6-64,6 4-96,0 4 160,2 10 32,-2 0 0,0 16-32,0-2-32,-6 20 0,2-4 0,-2 8 0,2-4-160,-8 10-32,2-6 32,0 2 64,-2-6-64,2-4 0,0-6-128,0-10 32,-2 2 64,8-22 32,-8 8 32,8-22 0,-2 2-96,5-6 0,1 4 64,6 2 0,0 4 384,0 4 160,-6 6 0,6 10 96,-6-2-192,6 12-96,0-2-96,-6 16-64,0-6-32,-6 10 0,2 0-416,4 0-224,-6 0-1344,5-4-544,1-6-1759,2-10-641,-8 2 800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10-18T19:08:53.224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18907 12640 10112,'0'28'3776,"0"-28"-2048,6 44-960,0-34 1119,-2 14-735,-4-4-256,6 12-448,0-2-224,-2 8-128,-4-4-96,0 0 32,0-6-2016,6-22-799,0-2-2305,-2-28-1056,-4 4 3040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10-18T16:58:50.71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Group>
    <inkml:annotationXML>
      <emma:emma xmlns:emma="http://www.w3.org/2003/04/emma" version="1.0">
        <emma:interpretation id="{B7ACD672-A538-4282-B299-190C7835823C}" emma:medium="tactile" emma:mode="ink">
          <msink:context xmlns:msink="http://schemas.microsoft.com/ink/2010/main" type="writingRegion" rotatedBoundingBox="26069,7941 30185,8000 30177,8563 26061,8505"/>
        </emma:interpretation>
      </emma:emma>
    </inkml:annotationXML>
    <inkml:traceGroup>
      <inkml:annotationXML>
        <emma:emma xmlns:emma="http://www.w3.org/2003/04/emma" version="1.0">
          <emma:interpretation id="{D5B1979E-DE2E-4A48-99BE-7B7B2C46DB97}" emma:medium="tactile" emma:mode="ink">
            <msink:context xmlns:msink="http://schemas.microsoft.com/ink/2010/main" type="paragraph" rotatedBoundingBox="26069,7941 30185,8000 30177,8563 26061,850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082FBF2-F312-49C4-93E3-40FFEBB46747}" emma:medium="tactile" emma:mode="ink">
              <msink:context xmlns:msink="http://schemas.microsoft.com/ink/2010/main" type="line" rotatedBoundingBox="26069,7941 30185,8000 30177,8563 26061,8505"/>
            </emma:interpretation>
          </emma:emma>
        </inkml:annotationXML>
        <inkml:traceGroup>
          <inkml:annotationXML>
            <emma:emma xmlns:emma="http://www.w3.org/2003/04/emma" version="1.0">
              <emma:interpretation id="{5E0712D4-6119-4C9B-B7E8-F2D08935F701}" emma:medium="tactile" emma:mode="ink">
                <msink:context xmlns:msink="http://schemas.microsoft.com/ink/2010/main" type="inkWord" rotatedBoundingBox="26101,7955 27965,8127 27923,8577 26060,8405"/>
              </emma:interpretation>
              <emma:one-of disjunction-type="recognition" id="oneOf0">
                <emma:interpretation id="interp0" emma:lang="en-US" emma:confidence="0">
                  <emma:literal>his</emma:literal>
                </emma:interpretation>
                <emma:interpretation id="interp1" emma:lang="en-US" emma:confidence="0">
                  <emma:literal>him</emma:literal>
                </emma:interpretation>
                <emma:interpretation id="interp2" emma:lang="en-US" emma:confidence="0">
                  <emma:literal>he</emma:literal>
                </emma:interpretation>
                <emma:interpretation id="interp3" emma:lang="en-US" emma:confidence="0">
                  <emma:literal>hire</emma:literal>
                </emma:interpretation>
                <emma:interpretation id="interp4" emma:lang="en-US" emma:confidence="0">
                  <emma:literal>m</emma:literal>
                </emma:interpretation>
              </emma:one-of>
            </emma:emma>
          </inkml:annotationXML>
          <inkml:trace contextRef="#ctx0" brushRef="#br0">26585 8145 140 0,'0'-19'52'0,"0"16"-28"0,-7-22-55 0,4 18-3 16,-4 4-18-16,-11-3-4 16</inkml:trace>
        </inkml:traceGroup>
        <inkml:traceGroup>
          <inkml:annotationXML>
            <emma:emma xmlns:emma="http://www.w3.org/2003/04/emma" version="1.0">
              <emma:interpretation id="{E86E448C-33F2-4D4E-9EE1-10ED956AA043}" emma:medium="tactile" emma:mode="ink">
                <msink:context xmlns:msink="http://schemas.microsoft.com/ink/2010/main" type="inkWord" rotatedBoundingBox="28274,7970 30186,8005 30176,8571 28263,8536"/>
              </emma:interpretation>
              <emma:one-of disjunction-type="recognition" id="oneOf1">
                <emma:interpretation id="interp5" emma:lang="en-US" emma:confidence="0">
                  <emma:literal>its</emma:literal>
                </emma:interpretation>
                <emma:interpretation id="interp6" emma:lang="en-US" emma:confidence="0">
                  <emma:literal>its.</emma:literal>
                </emma:interpretation>
                <emma:interpretation id="interp7" emma:lang="en-US" emma:confidence="0">
                  <emma:literal>it.</emma:literal>
                </emma:interpretation>
                <emma:interpretation id="interp8" emma:lang="en-US" emma:confidence="0">
                  <emma:literal>it</emma:literal>
                </emma:interpretation>
                <emma:interpretation id="interp9" emma:lang="en-US" emma:confidence="0">
                  <emma:literal>not</emma:literal>
                </emma:interpretation>
              </emma:one-of>
            </emma:emma>
          </inkml:annotationXML>
          <inkml:trace contextRef="#ctx0" brushRef="#br0" timeOffset="32873.5858">28275 8537 188 0,'4'-10'71'0,"-4"7"-38"0,0-6-36 0,0 2 11 15,0 4-37-15,0-9-13 16,-7 2-32-16,0-2-11 0</inkml:trace>
        </inkml:traceGroup>
      </inkml:traceGroup>
    </inkml:traceGroup>
  </inkml:traceGroup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10-18T19:08:53.38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18934 11901 9216,'0'24'3520,"0"-24"-1920,20 37-1952,-14-27 576,6 0-1440,-2-2-448,18 2-1440,-12 0-576,4-6 1440,-2 2 768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10-18T19:08:53.56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19263 11948 9088,'10'4'3424,"-10"-4"-1856,12 44-768,-8-34 991,2 14-255,0-6-32,-2 30-352,2-4-160,4 23-544,-4-11-64,6 22 32,-8-10-96,2 17 64,-6-13-160,0 10-64,0-10-992,6-14-416,-2-6-1888,8-28-799,-6-4-1281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10-18T19:08:53.72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19673 12783 9728,'-4'48'3584,"4"-48"-1920,0 30-1504,0-26 704,4 6-640,-4-6-96,0 2-960,0-6-320,6-10-1600,0 0-640,-6-24 192,0 6 256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10-18T19:08:53.89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19663 11986 9216,'0'0'3520,"0"0"-1920,0 24-1152,0-20 896,6 12-737,-2-2-223,8 10-256,-8-6-128,7 6 32,-1 0-1311,6 10-481,-4-4-1888,10 4-1568,-6-6 2048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10-18T19:08:54.28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20036 12547 7040,'4'-4'2720,"-4"4"-1472,0-4-480,0 4 928,0 0-160,0 0-33,-4 0-351,-2 0-96,-4 4-576,4 0 64,-6 6 32,2 0-192,0 10-64,-2-6-96,3 24-64,3-10-96,0 16-64,2-11-64,-2 1 32,6-6-32,0-4-64,0-4-64,10-10 32,-4-2 96,3-22 32,3 0-64,4-14 0,0 4 64,0-10 0,-4 5 96,-2 1 96,0-2-64,2 16-64,-2 4 0,2 16 32,-2-6-384,2 10-192,-2-2-928,6 22-352,-6-6-1247,8-1-481,-2-3-256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10-18T19:08:54.49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20382 12990 8704,'0'-40'3328,"0"40"-1792,10-62-864,-4 58 896,0-20-417,-2 4-31,8-14-352,-8 6-96,14-10-384,-8 5-160,6-7-32,-4 12-64,4 4 64,0 4-1184,10 12-544,-4 2-671,6 12-257,-2-2-640,2 10-1152,-6 0 1440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10-18T19:08:54.60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20824 12909 4224,'4'28'1568,"-4"-28"-832,0 20 416,0-16 800,6 2-896,0-2-320,0-8-544,-2-2-160,2-12-3200,0 2-1440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10-18T19:08:56.23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20630 9759 8320,'-4'-6'3072,"4"6"-1664,-12 0-800,12 0 832,-6 6-384,2-2-65,-8 6-447,8-4-160,-12 8-224,4-4-64,-4 8 96,6-4-96,-2 5 0,6 1-192,6 4 0,0 0-32,12 4 64,-2-4 32,6 6 32,-4-6 64,-2 8 32,2-2-32,-2-2-64,-4-4 288,-2 20 192,2-10-160,-12-6-32,2-4-32,-12 0 0,4-4-288,-14-6-128,4-4-2112,-10-24-927,4-2-1665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10-18T17:06:38.69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Group>
    <inkml:annotationXML>
      <emma:emma xmlns:emma="http://www.w3.org/2003/04/emma" version="1.0">
        <emma:interpretation id="{44B79FF4-46B9-423C-B40E-09AE15A7FA31}" emma:medium="tactile" emma:mode="ink">
          <msink:context xmlns:msink="http://schemas.microsoft.com/ink/2010/main" type="inkDrawing"/>
        </emma:interpretation>
      </emma:emma>
    </inkml:annotationXML>
    <inkml:trace contextRef="#ctx0" brushRef="#br0">15018 8769 96 0,'-25'0'38'0,"14"0"-20"0,-6 6-21 16,6-3 6-16,-6-3-19 16,-1 6-6-16,-3 4-16 15,0 6-4-15</inkml:trace>
  </inkml:traceGroup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10-18T17:12:27.60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8393 4448 720 0,'-124'62'0'0,"-116"79"-3"15,99-21 0-15,-63 68 2 0,-54 53 0 16,-38 79-2-16,-25 63 2 16,-11 56 1-16,15 31-5 0,24 29 1 15,32 31 2-15,28 56 3 16,35 32 9-16,25 15 5 16,43 29-5-16,42 3-1 15,49 6-5-15,53 34-1 16,46-24-6-16,49-32-2 15,61-50-3-15,62-44 0 16,75-66-2-16,60-88-1 0,71-81 3 16,80-88 3-16,75-91 3 15,67-109 3-15,42-95 6 16,39-91 6-16,6-84 15 16,1-85 7-16,-17-63-12 15,-36-59-3-15,-50-57-10 16,-45-50-2-16,-67-25-6 15,-71-25-2-15,-74-12-9 16,-95-17-2-16,-92 23-7 16,-71 19-4-16,-88 27 12 15,-73 26 7-15,-72 25 16 16,-62 22 9-16,-51 43-7 16,-45 11-1-16,-49 21-8 15,-89-25-2-15,-21 37-2 0,-10 48-2 16,7 53 1-1,-8 56 1-15,12 41 1 0,-8 35 3 16,10 44-5-16,5 53-3 16,-15 65-8-16,-28 61-2 15,3 87-28-15,-6 75-12 16,6 94-30-16,25 101-12 16,25 126-83-1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10-18T19:08:35.483"/>
    </inkml:context>
    <inkml:brush xml:id="br0">
      <inkml:brushProperty name="width" value="0.025" units="cm"/>
      <inkml:brushProperty name="height" value="0.025" units="cm"/>
    </inkml:brush>
  </inkml:definitions>
  <inkml:traceGroup>
    <inkml:annotationXML>
      <emma:emma xmlns:emma="http://www.w3.org/2003/04/emma" version="1.0">
        <emma:interpretation id="{2C537393-FF6D-45B3-8EB2-B6F045250598}" emma:medium="tactile" emma:mode="ink">
          <msink:context xmlns:msink="http://schemas.microsoft.com/ink/2010/main" type="inkDrawing"/>
        </emma:interpretation>
      </emma:emma>
    </inkml:annotationXML>
    <inkml:trace contextRef="#ctx0" brushRef="#br0">15040 6766 6784,'-28'-18'2528,"28"18"-1344,-26-14-384,26 14 800,-12-6-96,2 6 32,-18 0-193,6 0-127,-20 10-672,4-6 32,-22 26 0,6-6-192,-12 20-64,12-6-160,-4 20-64,4-10-96,4 10-32,13-10-32,11 14 0,4-11-96,22 7 32,0-10 64,22 10 32,-6-4 160,16 7 64,-5-9 128,5 6 32,-6-10-32,2 10 32,-6-10-64,-12 10 0,2-10-32,-18 10 0,0-6 0,-10 2 64,0-12-224,-12-2-64,2-6-320,-12-16-64,7 2-1152,-13-30-448,6 0-1983,-10-38-833,4 4 416</inkml:trace>
  </inkml:traceGroup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10-18T17:14:12.62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10739 17226 232 0,'-4'-16'88'0,"1"13"-48"0,-5 3-40 16,5 0 16-16,-4 3-5 16,-4 4 3-16,1-4-1 15,-8 6 2-15,0-3-8 16,-3 13 0-16,4-3 0 0,-1 3 1 15,4 0 0-15,0 15 0 16,0 1 0-16,0 12 4 16,-1 6 5-16,1 0 2 0,0 4 1 15,4 2-3 1,3-5 0-16,7 8-9 0,7-8-3 16,7-1-5-16,7 3-3 15,11-6 2-15,6-2 0 16,5-14 1-16,6 1 0 15,4-7 0-15,7-3 0 16,4-3 0-16,6 0 2 16,4-10 1-16,0 4 1 15,7-7-5-15,1 10 1 16,2-9 2-16,11 8 1 0,4-2-4 16,4-16-1-1,2 0 1-15,12 0 2 0,3-6 0 16,3-4-1-16,-3-8 1 15,4 8 1-15,3-9-1 16,0 10 2-16,-7 0-4 16,3-7 0-16,8 6 1 15,3 1 2-15,-7-7-1 16,7-2 2-16,7-1-4 16,0 0 0-16,0 3-1 15,11 4 0-15,-8-4 2 16,1 0 0-16,3-2 0 15,7 5 2-15,-3-9 1 16,0 9 1-16,14-2-5 16,-15 5-1-16,40-15 1 15,-1 13 2-15,-6-7 0 0,6-3 2 16,8 0-2-16,-8-3-1 16,-3-3 1-16,7 12 1 15,0-9-3-15,-14 6 0 16,0 7 1-16,-7-4 2 15,-11 16-3-15,4 0-2 16,-7 19 2-16,-11-10 2 16,-7 7 0-16,0 9-1 15,-3-3 1-15,-15 12 1 16,-6 4-3-16,-8 12-2 16,-7 7 4-16,-3 2 1 15,-14-2-3-15,-11 5 1 0,-11 1 0 16,-10 6 2-16,-3-6-1 15,-4-10 2-15,-8 25-4 16,-6-12 0-16,-7-6 1 16,-4-13 2-16,0 16 1 15,-7-19 1-15,-3-7-5 16,-1 4 1-16,-3-13 0 16,1-3 0-16,-1-12 0 15,0-4 2-15,0-3-1 16,3-6 2-16,1-9 7 15,3-7 5-15,0-12-3 16,0-6 1-16,4-10-4 16,-1 6 0-16,8-15-3 15,0 6-1-15,3-6-3 16,0 2-2-16,4 4-2 0,0 3-1 16,7-9 2-16,3 9 0 15,4 0 1-15,3 0 0 16,1-9 0-16,-1 15 0 15,0 1 0-15,1 12 0 16,-4 0 0-16,-4 12 0 16,0-3-3-16,4 7 2 15,4 0-1-15,-5 2 0 16,5 7 2-16,6 0 0 16,1 7 0-16,10 2 2 15,0 0-3-15,0 1 0 16,7 6-1-16,3-4 0 0,8-6 2 15,14 4 2-15,0 5-1 16,3-5-1-16,0-1 1 16,11-6-1-16,0 13-3 15,0 0 2-15,0-7 1 16,0 1 2-16,10 8-1 16,-3 1-1-16,-10 6 1 15,-5-12-1-15,8 2 0 16,11 4 0-16,-4-3-3 15,7-13 2-15,7 3 1 16,14-6 0-16,0 0 0 16,0-9 2-16,7 0-1 15,-10 2-1-15,0-2 1 16,3-1-1-16,-3 1 0 0,-11-7 0 16,0-6 0-16,3-9 2 15,1-16 1-15,-8 3 1 16,4-12 0-16,0-7 0 15,0-6-2-15,-7-3 1 16,-10-7-2-16,-11-11 2 16,-4 2-2-16,-14 12-1 15,-17 1 1-15,-15 19 1 16,-20-4-12-16,-19 23-6 16,-17-1-44-16,-17 13-21 15,-33 9-97 1</inkml:trace>
  <inkml:trace contextRef="#ctx0" brushRef="#br0" timeOffset="656.2765">26868 17737 308 0,'10'-28'115'0,"-3"12"-62"0,-3-3-40 0,-4 16 28 16,0-6-10-16,-4-7-1 15,-3-3-5-15,-3 1-2 0,-8-4-12 16,-3 3-4-16,-4 6-1 0,-3-2-3 16,-7 11-2-16,-8-2 0 15,4 16 1-15,-10 15-3 16,3-6 0-16,4 9 1 16,7-3 0-16,6 3-3 15,8 0 0-15,7 7-1 16,11-1 0-16,3-6 5 15,3 7 3-15,8-7-3 16,3 7-1-16,-7-7 4 16,0 6 2-16,-4 4 4 15,-10 3 4-15,-3-4-2 16,-8-2 1-16,-3-1-7 0,-7-2-2 16,-11 2-7-1,-7 7 0-15,0-10-32 0,0-6-12 16,8-15-80-16,-1-13-32 15,-11-13 18 1</inkml:trace>
  <inkml:trace contextRef="#ctx0" brushRef="#br0" timeOffset="904.2701">26081 17950 400 0,'28'-9'151'0,"0"9"-82"0,8 0-67 0,-15 0 28 0,3 0-16 16,1 9-1-16,3-2-9 16,-3-4-3-16,0 6-1 15,-1-3 0-15,8 4 0 0,0-7-20 16,3-3-9-16,4 6-18 16,0 1-6-16,0-4-7 15,-4-3-1-15,0 0-8 16,4 0-4-16,-7 6-20 15</inkml:trace>
  <inkml:trace contextRef="#ctx0" brushRef="#br0" timeOffset="5201.0156">26808 18352 264 0,'-4'15'99'0,"8"-15"-54"0,-4 0-33 16,0 0 26-16,0 0-13 15,0 0-3-15,3 0 1 16,1 0 2-16,-1 4-13 15,4-4-5-15,0 6 0 0,4-6-4 16,3 0-2-16,4 0 0 16,3 0 1-16,11 0 5 15,3-6 4-15,0 6-2 16,4 0 2-16,0 0-4 16,0 0-2-16,-4 6-5 15,0-3 0-15,-7 6 0 16,-3 7 2-16,-7 12 1 0,-8-3 3 15,-10 13 1-15,-3 6 3 16,-8 0-3-16,-7-7-2 16,-3 4-2-16,-3-3 0 15,-5 15-2-15,-2-15-1 16,-5 6 3-16,1-16 0 16,3-3-1-16,1-6 1 15,2-4 0-15,-2-5 3 16,6-1-1-16,0-9 0 15,4-9-3-15,3 9-2 16,11-16-2-16,4 7 1 16,3-4 1-16,7-2 2 0,3-4-1 15,8 3 2-15,3 4 0 16,7-4 3-16,4 0-1 16,4 7 0-16,-1 9-6 15,0 0 1-15,-3 0 6 16,0 15 6-16,-4 11-4 15,-4-8 0-15,1 1-6 16,0 6-4-16,-4-3 1 16,4 3 2-16,-4 0-16 15,-3-6-6-15,-4 6-50 16,-4-15-19-16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10-18T17:19:01.05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Group>
    <inkml:annotationXML>
      <emma:emma xmlns:emma="http://www.w3.org/2003/04/emma" version="1.0">
        <emma:interpretation id="{AFB45D02-B129-4E03-9ACA-1BDC309C13BA}" emma:medium="tactile" emma:mode="ink">
          <msink:context xmlns:msink="http://schemas.microsoft.com/ink/2010/main" type="inkDrawing"/>
        </emma:interpretation>
      </emma:emma>
    </inkml:annotationXML>
    <inkml:trace contextRef="#ctx0" brushRef="#br0">8911 17781 72 0,'-7'19'30'0,"7"-22"-16"0,0 3-21 0,0 0 5 16,0 0-11-16,4 3-2 15,-1-3-8-15,4 6 0 16</inkml:trace>
    <inkml:trace contextRef="#ctx0" brushRef="#br0" timeOffset="3349.4416">14796 18832 344 0,'7'18'129'0,"-4"-18"-70"0,-3 0-53 0,0 0 25 16,-3 0-19-1,-4 0-7-15,-1 0-17 0,-2 0-5 16,-1 0 9-16,1-6-36 0,-1 3-12 15,4-13-82 1</inkml:trace>
    <inkml:trace contextRef="#ctx0" brushRef="#br0" timeOffset="73505.4841">17170 17166 304 0,'-46'-9'112'0,"0"0"-60"0,-3-1-45 0,24 1 23 16,-7 3-14-16,-10-4-2 16,-11 7-2-16,-7-13 0 15,-18-12-6-15,-10 9 0 0,-4-6 1 16,-3 0-3-16,0 6-1 0,-11-9-3 15,-3 0-1 1,-11-4 3-16,3 4 1 0,-10 0-4 16,-7-6 1-16,0 5 0 15,-3 4 2-15,-4-3-1 16,6 3-1-16,-2-3 1 16,-1 9-1-16,8-16 0 15,3 1 0-15,7 6-3 16,14-1 2-16,11 4-1 0,14-3 0 15,10 3-20-15,8 0-10 16,13-3-64-16,8 9-25 16,17 0 3-1</inkml:trace>
    <inkml:trace contextRef="#ctx0" brushRef="#br0" timeOffset="74111.6961">13660 16442 244 0,'-39'0'93'0,"32"-3"-50"0,-4-3-37 0,8-1 20 15,-1 4-8-15,1-3 0 16,3 3-8-16,0-3-4 0,3-4-3 16,4 1-3-16,11 6 3 0,6-4-2 15,8 7-1-15,14 7 3 16,3 2 0-16,1 4-1 16,6-4-2-1,4 16 1-15,4 0-1 16,6-6 0-16,8 0 2 0,-4-4-3 15,-7-5 0-15,-11-7-48 16,-10-3-21-16,-17 6-49 16</inkml:trace>
    <inkml:trace contextRef="#ctx0" brushRef="#br0" timeOffset="74346.2937">13921 16461 328 0,'-25'0'123'0,"21"6"-66"0,-6 13-55 0,-1-3 23 15,-3 6-15-15,-7 3-1 16,-11 19-5-16,-7 9-3 16,1 3 0-16,-5 7-4 15,1 15 2-15,0-9-10 0,6-6-5 16,8-10-41-16,3-9-15 15,8-6-58 1</inkml:trace>
    <inkml:trace contextRef="#ctx0" brushRef="#br0" timeOffset="75002.6986">11056 15426 156 0,'7'-81'60'0,"-3"55"-32"0,-1 5-4 0,-3 14 24 16,-3-2-6-16,-4 6 0 16,-4-4-15-16,-3 7-7 15,-4 10-11-15,-3 9-4 0,-4 9 1 16,-10 16 1-16,3 0 3 0,4 6-3 15,0-3-2-15,7 6-2 16,7-9-3-16,7 3-2 16,7-12 1-16,14-1 1 15,10-6 2-15,15 1 1 16,7-7 1-16,7-1-2 16,-4-2-2-16,-3 13 1 15,0-4 1-15,-11 9-1 16,-13-2 2-16,-8 3-2 15,-14-4 2-15,-18 16-13 16,-10-12-6-16,-18 6-101 16,-18-7-67-1,1-11 72-15</inkml:trace>
    <inkml:trace contextRef="#ctx0" brushRef="#br0" timeOffset="75205.557">11067 15310 316 0,'67'-38'118'0,"-21"29"-64"0,6-7-61 0,-30 7 19 16,13 9-13-16,0-9 1 15,4 5-40-15,0-2-15 16,-4 6-70-16,-7 10-27 0</inkml:trace>
    <inkml:trace contextRef="#ctx0" brushRef="#br0" timeOffset="75486.8872">10968 16997 308 0,'28'-47'115'0,"18"3"-62"0,39-37-44 15,-40 37 25-15,19-35-10 16,17-21 0-16,14-7-11 0,8-27-3 16,3-8-6-1,-4-2-3-15,0 12 2 0,-7-2-2 0,-6 18 2 16,-15 9-4-16,-18 25 0 15,-14 20-48-15,-13 18-19 16,-12 19-83 0</inkml:trace>
    <inkml:trace contextRef="#ctx0" brushRef="#br0" timeOffset="76018.3688">12545 15809 344 0,'0'-19'129'15,"0"9"-70"-15,0-5-51 0,-4 15 27 0,-3-3-22 16,-14 3-5-16,-7 3-10 16,-11 6-3-16,-7 7 2 15,-3 3-1-15,3 9 2 0,4 6-5 16,6 10 0-16,12-6-4 15,6-4 0-15,7 1 6 16,8-1 2-16,13-5 0 16,8 5 2-16,3-6 3 15,0 7 1-15,1-7-4 16,-1 7-1-16,-7 2-2 16,-4 7 3-16,-3 3-2 15,1 3-1-15,-8-3 0 16,-4-3 3-16,-7-9 2 0,-6-1 2 15,-11 1-1-15,-4-4 1 16,-7-6-2-16,0-6 2 16,4-19 2-16,3-3 4 15,4-13-4-15,3-9-3 16,15-13 3-16,13-9 4 16,22-12 1-16,17 2 2 15,18-5 0-15,14-14 2 16,7-5-1-16,11 6 2 15,7-4-4-15,-4 10 1 16,-7 16-7-16,-6 6-3 0,-8 0-26 16,-7 12-11-16,-14 10-119 15,-8-9-77 1</inkml:trace>
    <inkml:trace contextRef="#ctx0" brushRef="#br0" timeOffset="76830.7381">26896 16154 252 0,'21'-32'96'0,"-3"20"-52"0,24-23-34 0,-24 20 23 15,3-20-9-15,7 4 0 16,4-10-9-16,3 3-4 0,4 4-6 16,7-10-4-16,0 6 2 0,-4 1-2 15,4-4-1-15,-4 3-2 16,-3 4-1-16,-7-1-5 16,-8 4 0-16,-10 0-34 15,-7-1-14-15,-3 1-59 16,-11 12-36-1,-7-6 71-15</inkml:trace>
    <inkml:trace contextRef="#ctx0" brushRef="#br0" timeOffset="77143.3137">27167 15486 252 0,'29'-35'96'0,"-1"10"-52"0,21-3-36 0,-21 18 21 15,11-5-15-15,7-7-3 16,7-3-5-16,7 6-1 16,4-6-3-16,-1 6 1 0,-3 3 2 15,-7 7-2-15,-7 0 0 16,-11 9 1-16,-3 0 0 16,-7 9 4-16,-4 10 3 15,-7 6-4-15,-4 19 1 16,-3 3-3-16,-7 6 0 15,-3 0-3-15,-1 7-2 16,4-4-2-16,0-2 1 16,0-4-1-16,0-6-2 15,0-7-46-15,0-8-19 0</inkml:trace>
    <inkml:trace contextRef="#ctx0" brushRef="#br0" timeOffset="77828.424">27203 13924 280 0,'0'-19'107'0,"7"19"-58"0,3-41-37 0,-3 32 26 0,4 0-18 15,0-1-3-15,6 1-7 16,8-7 1-16,3 7-6 16,4-1-3-16,3 1-1 0,7 6 1 15,-3 3 1-15,0 9-4 16,-4 13 1-1,-6 13 2-15,-8-1 3 16,-14 19 0-16,-14-6 0 0,-18 7-1 16,-17-1 0-16,-18 10-2 15,-14 6-2-15,-7-3 1 16,3-7 1-16,11-12-1 16,10-6 2-16,15-13-2 15,10-9-1-15,11-10-2 16,14-18-1-16,18-25 4 15,6-4 1-15,15-6-3 16,10 0 1-16,8 7 2 16,3 2 1-16,-4 10 1 15,1 6 0-15,-8 10-2 16,0-1 1-16,-10 10-4 16,-11 0 0-16,-10 10-43 0,-11 5-20 15,-11 7-72 1,-17 22-48-16,-11 0 79 15</inkml:trace>
    <inkml:trace contextRef="#ctx0" brushRef="#br0" timeOffset="78062.8171">26910 14959 312 0,'7'3'118'0,"4"-22"-64"0,10 7-43 0,3-4 26 0,8 0-14 15,14-12 0-15,14-6-10 16,7-10-3-16,7-3-5 16,7-7-4-16,7-8 2 0,4-7-2 15,3-4-1-15,-10 1-4 16,-7 10-2-16,-15 18-24 16,-3 0-8-16,-14 16-42 15,-11 9-16-15,-17 13-27 16</inkml:trace>
    <inkml:trace contextRef="#ctx0" brushRef="#br0" timeOffset="78516.1971">28240 14517 288 0,'18'-10'110'0,"-11"10"-60"0,-7-9-34 0,-4 9 29 16,-7-3-22-16,-6-4-5 15,-11 4-9-15,-15-3-4 16,-3 6-2-16,1 6-3 0,-1-3 1 16,3 7-1-16,8 6 0 15,7-7-5-15,10 7-1 16,18 6-2-16,7 0 0 16,7-1 2-16,4-2 4 15,0-3-1-15,-1 9 1 16,1-3 0-16,-7 9 0 15,-4-2 2-15,-11 8 0 16,-7 4-5-16,-6-3 1 0,-8-4 2 16,-3-6 3-16,3-9 4 15,1 0 2-15,6-10 5 16,7-9 3-16,4-9 0 16,7-10 4-16,14-9-11 15,8-7-4-15,6-2-6 16,3-7 1-16,8 0 1 15,4 6 2-15,-1 4-1 16,0-1-1-16,1 10-2 16,-1-3-1-16,11 9-51 15,-4 0-22-15,1 4-71 16</inkml:trace>
    <inkml:trace contextRef="#ctx0" brushRef="#br0" timeOffset="79143.4004">30381 16254 304 0,'28'-9'115'0,"-3"-7"-62"0,10-12-44 0,-17 18 25 15,14-5-4-15,3-4 2 16,4 0-4-16,10-9-3 16,1-13-13-1,10 13-8-15,0-7-2 0,7 7-2 16,-4 3 2-16,-3 3-8 15,0-3-1-15,-11 9-29 16,-3-3-12-16,-21 10-26 16,0 0-11-16,-11-1-31 15,-7 4-28 1,-14 6 64-16</inkml:trace>
    <inkml:trace contextRef="#ctx0" brushRef="#br0" timeOffset="79424.6288">30992 15752 216 0,'-4'-9'82'0,"8"3"-44"0,6-1-18 0,-3 4 27 16,0-3-10-16,18-4 1 15,-4 1-17-15,11 0-5 16,-4-1-10-16,11 4 0 0,7-3 4 16,0 5-6-16,-1-2 0 15,5 6-2-15,-4 10-2 16,-4-4 1-16,-7 3 1 15,-10 7 8-15,-4-4 5 16,-21 14-1-16,-14 11 2 16,-18 16-7-16,-3 7-1 15,-7-4-6-15,-1-2-2 16,5-10-38-16,6-7-14 0,14-2-234 31,11-26 146-31</inkml:trace>
    <inkml:trace contextRef="#ctx0" brushRef="#br0" timeOffset="79784.319">32202 14667 320 0,'3'0'121'0,"-3"0"-66"0,7 10-55 0,-3-4 23 15,-4 3-11-15,7 16 1 16,-7 4-6-16,-7 18-2 15,-7 6-2-15,-1 0 0 0,-16 10 2 16,2 0-7-16,-13 6 0 16,0 3-18-16,-4 9-4 15,0-2-21-15,11-10-9 16,0-13-44 0,6 7-50-16,8-4 47 15</inkml:trace>
    <inkml:trace contextRef="#ctx0" brushRef="#br0" timeOffset="80081.1847">31672 15959 348 0,'0'-25'132'0,"15"6"-72"0,9-25-52 15,1 26 27-15,21-17-7 16,14-18 1-16,31-13-10 16,19-19-1-16,13-6-11 15,11 3-4-15,4 13-2 0,0 3-1 0,-19 9 0 16,-20 13-7-16,-11 13 0 16,-24 8-37-16,-18 14-13 15,-22 15-110 1,-13 18-55-16,-22 1 111 15</inkml:trace>
    <inkml:trace contextRef="#ctx0" brushRef="#br0" timeOffset="80596.8124">32872 15765 408 0,'0'-13'151'0,"-7"7"-82"0,-4-3-69 16,8-1 29-16,-18 4-20 16,-4 3-2-16,-14-4-7 15,-10 14-3-15,-8-4 2 16,18 3-5-16,-21 13 2 0,15 0-11 16,9 0-6-16,12-4-2 15,9 10 2-15,15-6 6 16,15 0 5-16,-5 9 1 15,11 4 1-15,-7-1 2 16,1-6 2-16,-5 3 2 16,1-3 1-16,-11-6 1 15,-7 6 2-15,0-6-1 16,-11 0 2-16,-7 0-7 0,-14 6 1 16,-6-10-1-16,-5-2-1 15,-6-4 6-15,3-2 1 16,3 2 13-16,5-12 7 15,16-3 11-15,12-4 4 16,13 1-17-16,18-16-9 16,25-10 1-16,18-18 4 15,17-4 1-15,10-2 1 16,8 6 8-16,-4 6 4 16,4 3-8-16,-14 9 0 15,-8 4-20-15,-20 9-5 16,-5 3-35-16,-9 0-13 0,-12 10-64 15,-10-1-27-15</inkml:trace>
    <inkml:trace contextRef="#ctx0" brushRef="#br0" timeOffset="84921.4633">29457 18261 168 0,'-4'-6'66'0,"8"2"-36"0,-1-2-11 16,1 3 23-16,-4-3-6 15,0-4-1-15,0 4 7 16,0 3 3-16,-7-3-5 0,-7 3-1 16,0 3-7-16,-7 3-2 15,-8 6-11-15,-2 7-4 16,-1 21-6-16,0 7-4 15,-3 0-2-15,7 0-3 16,6 9-2-16,15 1-1 16,11-10-3-16,3-7 1 15,14-9-4-15,11-2 1 16,7-17 2-16,14-9 3 16,0-19 2-16,-1 0 1 15,-6-15 0-15,-7-1 2 16,0-12-1-16,-11-6 2 0,-14-7 0 15,-10-5 1-15,-8 2 0 16,-10 3 0-16,-7 13-2 16,-14-3 1-16,-4 22-11 15,-3 3-4-15,-8 15-32 16,11 7-13-16,4 3-13 16,7 19-2-16,10 9-56 15</inkml:trace>
    <inkml:trace contextRef="#ctx0" brushRef="#br0" timeOffset="85124.6488">29813 18600 352 0,'-10'21'132'0,"10"-21"-72"0,-4 26-70 0,4-17 20 15,-3 0-21-15,-4-2-3 16,-4-4-105-16,-3-3-46 16,-14 0 55-16,-1 0 31 15</inkml:trace>
    <inkml:trace contextRef="#ctx0" brushRef="#br0" timeOffset="85812.225">30462 17897 340 0,'-3'-3'126'0,"3"6"-68"0,-7-3-50 16,7 9 29-16,0-2-17 15,-7 5-1-15,0 4-11 16,-4 12-3-16,1 13-3 16,-5 6-4-16,5-3-1 0,3 12-1 15,-4 7 0-15,1 6-13 16,3-16-4-16,-1 10-22 16,1 0-10-16,7-10-32 15,-3-6-11-15,3-6-11 16</inkml:trace>
    <inkml:trace contextRef="#ctx0" brushRef="#br0" timeOffset="86281.253">30674 17897 332 0,'14'-3'123'0,"-3"3"-66"0,6-6-60 0,-6 6 24 16,14-3-13-16,-4-4 0 0,7 1-4 15,7 12-3-15,1 4 0 16,-1-1-1-16,0 16 2 0,0-6-6 16,-3 25 1-16,-7-6-1 15,-15 5-1-15,-10-5-3 16,-7 15-2-16,-14-2-4 15,-7 2 1-15,-18 0-2 16,-7-6 2-16,-7-3 5 16,-10 0 2-16,3-16 15 15,7-9 8-15,10-3-2 16,22-13 0-16,10-13-14 16,11 1-5-16,14-4 4 15,15-2 4-15,2-1 13 16,1 13 7-16,10 3-1 0,11 9 0 15,-7 10-12 1,7 0-7-16,-7 6-2 16,3 10 0-16,-14-7-32 0,-3 0-14 15,-4-3-66-15,-7-9-30 16,-3-7 23 0</inkml:trace>
    <inkml:trace contextRef="#ctx0" brushRef="#br0" timeOffset="86577.9246">31718 17925 344 0,'14'0'129'0,"-21"7"-70"0,7 2-47 0,-3 0 30 0,-11 1-31 15,-18 5-9-15,-7 4-19 16,-10 16-7-16,-8 2 13 15,8 1-4-15,3 3 3 0,11-4 0 16,17 1 2-16,8 3 4 16,10-4 3-16,3-2 2 15,8-7 1-15,3 0 0 16,3-3 0-16,-6 1 2 16,-7-8 1-16,-8 1-17 15,-7-3-5-15,-13 12-55 16,-19-9-22-16,1 6-10 15</inkml:trace>
    <inkml:trace contextRef="#ctx0" brushRef="#br0" timeOffset="86765.4087">31281 17988 176 0,'92'-31'66'0,"-47"15"-36"0,40 0-22 0,-36 13 18 16,26-6-2-16,-1 2 3 15,7 4 7-15,0-3 3 16,-3 6-19-16,-11 0-6 0,-18 6-4 16,-14-6-79-16,-21 3-36 15,-17-3-2 1</inkml:trace>
    <inkml:trace contextRef="#ctx0" brushRef="#br0" timeOffset="87515.4898">23700 18289 280 0,'-22'0'104'0,"15"-6"-56"0,0-4-38 16,4 10 25-16,-1 0-10 15,1-3 0-15,-1-6-1 16,-3 9 0-16,-3 0-13 16,-8 9 0-16,-7 1 2 0,-3 15-9 15,-4 6-5-15,1 19 1 16,-1 13-1-16,7-7-2 15,11-2 2-15,10-4-4 16,12-12 1-16,13-10 0 16,14-3 2-16,7-16 3 0,11-18 4 15,0-16 2 1,0-3 1-16,0-16 0 0,-7-3 0 16,-7-7 0-16,-11 1 0 15,-11-7 0-15,-9 7 0 16,-16-3-4-16,-2 2-1 15,-18 17-3-15,-4 5-1 16,-3 14-21-16,-4 8-10 16,-11 20-28-16,8 8-12 15,7 7-79 1</inkml:trace>
    <inkml:trace contextRef="#ctx0" brushRef="#br0" timeOffset="87687.4267">24416 18273 280 0,'-14'0'107'0,"7"0"-58"0,0 0-77 16,3 0 9-16,-3 0-54 15,0 0-17-15,0-3 4 16,0-12 4-16</inkml:trace>
  </inkml:traceGroup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10-18T17:26:17.85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13705 6643 368 0,'-42'9'137'0,"24"-3"-74"0,-6 7-56 0,17-4 31 15,-7 10-15-15,-4 16-1 16,-3 9-11-16,-4 34-4 15,0 13-4-15,-3 22-5 0,-4 15 1 16,-13 23 3-16,-1 9 1 0,-4 12 5 16,-3 13 3-16,4 13-2 15,7-10 2-15,-1-12-6 16,1 5-1-16,7-11 2 16,7-13 1-16,3-10-1 15,4 0 1-15,10-18-2 16,8-13 0-16,13-3-3 15,11-16-2-15,11-6-2 16,17-10 1-16,29-8-1 16,17-4 0-16,25-13 2 15,28-12 0-15,15 0-3 16,27-16 0-16,15 3 2 16,17 1 2-16,4-7-2 15,7 9 0-15,14 10 1 16,-8-6 0-16,12 6 0 0,3 3 0 15,7-3-3-15,-7-4 2 16,-4-2 3-16,-6 0 1 16,-11-7-4-16,-11 0 1 15,21-5-5-15,-24-11-1 16,-39-5-2-16,-32-7 0 16,-24-13 2-16,-22-8 4 15,-17-8-6-15,-11-17 1 16,-11-14-2-16,4-24 3 15,4-32 2-15,-4-22-1 16,0-34 4-16,10-20 0 16,1-18-2-16,7-21 0 15,6 5 2-15,-2-9 2 16,-8 9 0-16,3-3-1 0,-16 23 1 16,-12 14 1-16,-10 29-8 15,-11 7-1-15,-14 12 4 16,-14 22 1-16,-10 6-1 15,-22 15 2-15,4 36 1 16,-36-20 0-16,-27 4 6 16,-26 15 4-16,-20 10-5 15,-43 9-3-15,-24 6-6 16,-47 4 0-16,-31 12 0 16,-21-3 2-16,-29 9 10 15,-17-3 4-15,-11 10 3 16,-10-7 4-16,-11 7 2 15,10-10 2-15,1 0-6 16,17-9-2-16,22-7-5 0,24 1 1 16,35 6-4-16,29-16-2 15,17 0-16-15,39 9-5 16,39 7-47-16,28 0-21 16,53 9-118-1</inkml:trace>
  <inkml:trace contextRef="#ctx0" brushRef="#br0" timeOffset="1026.0254">13952 7185 184 0,'7'-9'68'0,"-3"3"-36"0,3-4-18 0,-7 10 20 15,7 0 0-15,-7 0 2 16,0 0 3-16,0 0 0 31,0 10-21-31,-3-1 9 0,-5 16 4 16,-2 3-8-16,-8 16 0 0,-6 3-12 0,-5 16-2 31,1 6-3-31,0-13-1 16,0 13-6-16,-4-6 1 15,0 6 0-15,4-6 0 0,0-10-14 0,7-9-3 16,3-6-35-16,4-1-14 16,3-37-105-16,1-19 44 15</inkml:trace>
  <inkml:trace contextRef="#ctx0" brushRef="#br0" timeOffset="1244.8067">13554 7348 256 0,'10'0'96'0,"-10"0"-52"0,4 0-18 16,-4 0 31-16,7 10-12 31,0-4-2-31,4 3-7 16,6 1-2-16,8-1-19 0,7 1-2 0,3-1 0 0,7-9-5 15,4 0-2-15,3 0-1 16,1 0 1-16,-4-9-19 0,-7 2-8 16,-4-2-27-16,-3-1-12 15,-4 1-67 17,0 6-73-32,-3-3 64 0</inkml:trace>
  <inkml:trace contextRef="#ctx0" brushRef="#br0" timeOffset="1557.3699">14647 7170 376 0,'-3'0'143'0,"-8"9"-78"0,1 0-76 0,-1 7 63 31,-3 3-28-31,-7 15-11 16,0 10-8-16,-4 10-4 15,4 11-1-15,3 4 0 0,4-3-3 16,7 6 2-16,3 7 1 16,8-7 2-16,7 0-8 0,6-9-1 0,1-4-14 15,3-5-6-15,4-17-28 16,-1-9-10-16,-6-2-48 15,0-17-57 1,-11-3 53-16</inkml:trace>
  <inkml:trace contextRef="#ctx0" brushRef="#br0" timeOffset="1807.3545">14143 7671 364 0,'-4'7'134'0,"8"-14"-72"0,10 4-46 0,-10 3 32 15,24-6-13-15,7-7-3 16,14-2-12-16,8-4-2 0,3-6-11 0,0 6-2 0,0 3 1 16,3 7-8-16,1-1-3 0,-1 1 0 15,1 6 1-15,-8-3-29 16,-3 6-13-16,-11-7-42 15,-6 14-17-15,-5-7-49 16</inkml:trace>
  <inkml:trace contextRef="#ctx0" brushRef="#br0" timeOffset="2342.2797">13201 9223 268 0,'0'-3'101'0,"7"-6"-54"0,0 12-9 0,0-6 39 16,0 3-16-16,7-6-5 0,7-4-24 16,1 1-7-16,6 3-15 15,0-4-4-15,4 10-2 0,3-9-5 16,4 9 1-16,0-3 0 31,3 6 2-31,7-6-1 0,4 6-1 16,7-6 1-16,0 3-1 15,-3 0-14 1,-8-7-3-16,1 4-40 0,-1-3-17 16,-10 6-64-1,-4 6-64-15,-17-18 70 16</inkml:trace>
  <inkml:trace contextRef="#ctx0" brushRef="#br0" timeOffset="2467.5777">14531 8769 340 0,'18'-13'126'0,"-11"7"-68"0,3 3-57 16,-6 3 25-16</inkml:trace>
  <inkml:trace contextRef="#ctx0" brushRef="#br0" timeOffset="2717.5863">14573 8750 585 0,'0'9'27'0,"0"10"-14"15,-3 6-1-15,-4 10 1 0,-4 12-3 16,1 12 0-16,-5 7-4 16,-2 13 1-16,-1-1-4 15,0 7 0-15,4 2-3 16,7-8-1-16,4-13 1 16,10 9 0-16,7-9 0 0,7-13 0 15,7-9-3-15,4-6 0 16,3-7 2-16,1-12 0 15,-1-10-15-15,-3-9-4 16,-4 0-32-16,-7 0-12 16,-3-9-63-1,-4-1-64-15,-4-5 68 16</inkml:trace>
  <inkml:trace contextRef="#ctx0" brushRef="#br0" timeOffset="2983.2488">14161 9452 296 0,'31'-18'110'0,"5"2"-60"0,16 6-28 16,-20 1 33-16,7 0-18 15,3-7-6-15,4 0-12 16,0 7-2-16,0-4-10 15,0 4-2-15,3 3-1 0,4-4-2 16,0 10-2-16,3-9 1 16,4 9-1-16,-10-6-11 15,-8 6-3-15,-3-4-55 16,-7 4-22-16,-11 0-63 16</inkml:trace>
  <inkml:trace contextRef="#ctx0" brushRef="#br0" timeOffset="3670.8074">13434 8239 332 0,'24'0'126'0,"-16"-6"-68"0,13 15-61 16,-11-3 24-16,4-3-17 16,4 13-2-16,10-7-4 15,11 1 0-15,14-1 2 16,14 1 4-16,7-10 5 0,7 0-1 16,14-10 3-16,11 7-2 15,0-3 2-15,4-4-6 16,-1 1-3-16,7 0 1 0,4 2 0 15,0-2-1-15,4 6 1 16,-1-3-2-16,8 6 2 16,-1 0 0-16,-3 0 1 15,4 0 4-15,10 0 5 16,3 0-7-16,-2 9-3 16,9 0-5-16,-6 1 1 15,0 5 5-15,3 4 2 16,3-3 4-16,5 3 1 15,-8 0-1-15,11-1 1 16,-11 4-4-16,3-3-2 16,8 0 0-16,7-6-1 15,-7 2 0-15,-1-5 2 16,5-4-3-16,-15-6 0 0,-14 0-1 16,-7-6-2-16,-14 2-4 15,-21-2-2-15,-4-3-41 16,-32-1-19-16,-31 4-116 15,-39-3-54 1,-39-10 118-16</inkml:trace>
  <inkml:trace contextRef="#ctx0" brushRef="#br0" timeOffset="4264.4252">16792 6900 248 0,'14'3'93'0,"-14"6"-50"0,4 7-15 0,-1-13 30 0,-3 10-13 15,0-1-3-15,0 16-11 16,0-2-5-16,-7 8-14 16,0 13-1-16,-7-3 2 0,-3 16-5 15,2 5-2-15,-2 14-1 16,-4 21-1-16,-4 7 0 15,4 9 2-15,3 16 3 16,-7 2 5-16,-3 11-4 16,4 5 0-16,-1 10-2 15,-3 9 0-15,-1-6-2 16,1-3-1-16,3 7-3 16,4-14 1-16,4-9-2 15,-1-2-1-15,4-8 1 16,0-8 1-16,3-4 3 15,1-15 4-15,3-7-4 16,0-18-1-16,3-13-2 0,0-16 1 16,1-9-4-16,-1-13-2 15,1 1-7-15,-1-14-2 16,1 1-22-16,-1-9-8 16,-6-1-90-16,-11 0-41 15,-8-18 20 1</inkml:trace>
  <inkml:trace contextRef="#ctx0" brushRef="#br0" timeOffset="16457.2794">17240 7627 272 0,'0'-3'101'0,"4"-3"-54"0,-4 3-22 16,0 3 33-16,0 0-16 15,-4 3-1-15,-3 3-20 16,-3 4-5-16,-8 8-10 16,-14 17 3-16,-7 3 1 15,8-4-8-15,-29 38 0 16,0 10 0-16,3 15 3 16,4-9-7-16,11 0 0 15,14-16-9-15,14-10-3 0,21-18-1 16,10-16 1-16,22-18 6 0,21-20 4 15,7-15 7 1,7-12 3-16,-3-17 6 0,-4-2 5 16,-7-7 2-16,-7-6 3 15,-14 7 1-15,-15 2 1 16,-17-3-2-16,-10 10-2 16,-15 0-6-16,-10 15-4 15,-4 4-5-15,-3 5-2 16,-7 20-1-16,3 0-2 15,3 9-19-15,8 9-8 16,7 0-52-16,11 10-24 16,20 6-78-1</inkml:trace>
  <inkml:trace contextRef="#ctx0" brushRef="#br0" timeOffset="16644.9198">17741 8392 340 0,'14'29'126'0,"-10"-20"-68"0,3 7-43 15,-4-10 29-15,-3-3-24 16,0 3-6-16,-3-6-29 16,-4-6-10-16,-4 3-98 15,-3-9-44-15,0 2 44 16,0-9 22-16</inkml:trace>
  <inkml:trace contextRef="#ctx0" brushRef="#br0" timeOffset="17035.7682">17949 7687 300 0,'0'-9'112'0,"0"9"-60"0,0 0-28 0,0 0 33 15,0 0-16-15,0 0-3 16,0 0-16-16,0 0-6 16,0 0-9-16,7 0-5 0,4 0 1 15,7 0-2-15,3-7 2 0,11 4-2 16,6-6 2-16,1-1-2 16,-4 4-1-16,-3 3-2 15,-7-3-1-15,-7 6 4 16,-4 9 3-16,-4 7 1 15,-6 3 2-15,-8 9-4 16,-6 6 0-16,-15 13 1 16,-3 7 0-16,-8-1-2 15,1 10 1-15,3-10-4 16,1 0-2-16,9-9-14 16,1 6-6-16,7-9-32 15,7-10-15-15,7-12-40 16,11-16-18-16,6-12 10 15</inkml:trace>
  <inkml:trace contextRef="#ctx0" brushRef="#br0" timeOffset="17356.7906">18524 7828 312 0,'-14'3'118'0,"4"7"-64"0,-8 5-43 0,11-5 28 15,0-1-21-15,-4 0-7 16,1 7-7-16,3-3-4 16,0 2 1-16,3 4-6 0,4 0-1 15,4-3 0-15,6 2 2 16,4 1 2-16,0 6 1 0,1 4 1 16,-1-4 0-1,-4 0 2-15,-3-3 1 16,-3 3 3-16,-8-6 3 15,1-1-4-15,-8 8-3 16,-3-1-4-16,0 3 1 16,-4-12-19-16,-3-7-9 15,0-9-62-15,3-9-29 16,4-17 3 0</inkml:trace>
  <inkml:trace contextRef="#ctx0" brushRef="#br0" timeOffset="17528.769">18493 7812 252 0,'14'-3'93'16,"-7"6"-50"-16,0-3-22 0,-4 0 28 0,4 0-11 15,4 0 0-15,0 0-12 16,3 0-4-16,3 0-13 16,1 0-5-16,3-3-3 0,7-9-12 15,4-1-5-15,0-6-54 16,0-6-24-16,-4 10-42 15</inkml:trace>
  <inkml:trace contextRef="#ctx0" brushRef="#br0" timeOffset="18122.4959">17611 8267 236 0,'17'0'88'0,"-27"-9"-48"0,17 12-16 0,-11-3 29 0,1 0-7 15,3 0-2-15,0-3-21 16,-4 3-6-16,4 0-11 16,0 0-2-16,4-7 2 0,-4 7-3 15,0 0-2-15,0 0 2 16,0 0 2-16,-4 0 0 15,1 7 2-15,-4 2-4 16,0 0 0-16,0 1-1 16,-1-4 1-16,1-3-2 15,0-3 2-15,4 0-2 16,-1 0-1-16,4-9-4 16,0-1 2-16,4 1 3 15,-1-7-2-15,4 7-2 16,0 0 4-16,1 5 3 15,2-2 3 1,1 3-1-16,-4 6 1 16,-7 7-2-1,0-4-3-15,0-3-1 16,7-3-99 0,0-3-77-1</inkml:trace>
  <inkml:trace contextRef="#ctx0" brushRef="#br0" timeOffset="21678.9313">16432 9456 80 0,'7'-13'33'0,"1"4"-18"0,-1 2 6 0,-4 1 17 16,1 3 10-16,-1 3 6 15,1-6-3-15,3-4 1 16,0 1-29-16,3-10 5 0,1 10 2 16,3-7-12-1,0 3-9-15,-3-2-4 16,-4 5 1-16,0 4 3 16,-18 19 7-1,-3-1-7-15,0 16 0 0,-4 7-7 16,1 15-2-16,-1 6 0 15,1 7 2-15,2-3-1 16,5-13-1-16,3 6 3 16,7-9 0-16,7-6-1 15,7-10 1-15,18-3-2 16,10-9 2-16,11-13 0 16,7-16 3-16,18-18 1 15,10-19 1-15,7-26-2 16,-7 1-1-16,-3-13-1 15,-15 10 0-15,-13-7 13 16,-18 7 6-16,-18-1-3 16,-25 7 1-16,-20 10-10 15,-33 18-4-15,-20 6-4 0,-19 13-3 16,-17 25-4-16,-7 19 0 16,8 25-9-16,20 6-4 15,11 3-38-15,21 10-16 16,28 0-54-16,21-1-23 15,18-15 32 1</inkml:trace>
  <inkml:trace contextRef="#ctx0" brushRef="#br0" timeOffset="21913.4369">17254 9822 392 0,'0'-3'148'0,"0"6"-80"0,0-6-62 15,0 3 31-15,0 3-24 16,-3 4-7-16,-4-7-15 16,0 0-5-16,0 0 7 15,3-7-52-15,4-2-21 0,7-10-70 16,14-15-39-1,11-13 91-15</inkml:trace>
  <inkml:trace contextRef="#ctx0" brushRef="#br0" timeOffset="22402.5698">17766 9114 256 0,'-7'-7'96'0,"3"7"-52"0,4 0-18 0,0 0 29 16,0 0-16-16,0 0-2 15,0 0-16-15,7 0-3 16,0-3-10-16,8-3-5 0,6 3 0 16,0-3-2-16,4 6 2 15,-1 18-4-15,4-2 0 16,1 3-1-16,-5 9 0 16,-6-3 2-16,-7 13 2 15,-11 3-1-15,-7 3 2 16,-8 3 0-16,-2 6 1 0,-15 10-2 15,0-10-2-15,1 0 1 16,-1-15 1-16,4-4 3 16,3-5 2-16,0-14-1 15,8-5-1-15,2-20-6 16,12-15 1-16,6-9-2 31,8 2 0-31,3-2 2 0,7-1 0 16,4 10 6-16,0 6 6 15,-1 1-6-15,5 11-1 16,2 4-3-16,1 3-2 16,3 3 1-16,-3 7 1 15,-4 2-3-15,1-2 0 16,-5-1-1-16,-6 0 0 16,-4 1-40-16,-3-7-19 15,-1-3-49-15,4-3-20 16,0-3 7-1</inkml:trace>
  <inkml:trace contextRef="#ctx0" brushRef="#br0" timeOffset="22746.3573">18457 9142 280 0,'4'-25'107'0,"-4"25"-58"0,-4 0-26 16,4 6 31-16,-3 4-19 15,-4-1-5-15,-11 0-14 16,-3 7-5-16,0-3-6 16,-4 9-6-16,4-4 0 0,7 1-1 15,3 0-2-15,8 9 0 16,3-3 3-16,3-6 0 16,4 6 1-16,0-6-3 0,0 9 2 15,4-3 1-15,-7 4 0 16,-1-1 2-1,-3-3 1-15,0 16-1 0,-3-4 1 16,-5-9-2-16,-6 1 2 16,0-4-13-16,-3-6-3 15,-5-4-29-15,-2-5-11 16,-8-10-67 0,4-10-58-16,3-18 67 15</inkml:trace>
  <inkml:trace contextRef="#ctx0" brushRef="#br0" timeOffset="22980.9863">18454 9186 304 0,'21'-19'112'0,"-7"0"-60"0,4 29-34 16,-11-17 28-16,3 14-7 16,1-4 0-16,3-3-11 15,0 6-3-15,7-6-14 16,4-6-4-16,7-4-3 0,3-5-2 15,7-4-2-15,4 0-21 16,0-6-11-16,0 6-75 16,-4 0-30-16</inkml:trace>
  <inkml:trace contextRef="#ctx0" brushRef="#br0" timeOffset="26275.2891">7274 17028 136 0,'-17'0'52'0,"10"0"-28"0,0 0-6 16,3 4 20-16,4-4 5 0,0 0 6 15,0 0 0-15,0 0 0 16,7 0-27-16,4-10 7 0,3 10 4 15,7 0-2-15,11 6 2 16,-1 7-17-16,12-4-7 16,3 7-5-16,3-6-4 0,11 5 3 15,18-5 0-15,17-7-4 16,7-3 1-16,11-10-2 0,18-8-2 16,-1-8 7-16,-3 4 3 15,-7-3 1-15,-11 7 1 16,-13 2-4-16,-15 6-1 15,-14 10-1-15,-18 0 1 16,-10 0 2-16,-11 10 2 16,-7-1-3-16,-10 7-1 15,-4-13-8-15,0 13-4 16,-3-16-22-16,-1 9-10 16,15-9-172-1,-1-9 56 1</inkml:trace>
  <inkml:trace contextRef="#ctx0" brushRef="#br0" timeOffset="30340.9625">10432 17110 188 0,'-14'3'71'0,"14"-3"-38"0,0 0-28 0,0 0 19 15,0 0-4-15,0 0 0 16,7 0 7-16,0 0 5 16,3 0-17-16,4 0 12 0,0-3 3 15,4 3-4-15,10-6-3 16,4 3-9-16,0 3-1 0,0 0-6 16,3 3 1-16,0 6-3 15,7-9 0-15,1 16-3 16,6-7 1-1,8 1 4-15,6-1 4 0,4 7 0 16,0-7 1-16,4 1-4 16,-4-1-3-16,0 7 2 15,0 2 0-15,-4 1-6 16,8-3 0-16,-8-4 1 16,-3 4 3-16,-3 3-2 15,3-10 0-15,-4 1-1 16,1-1 1-16,-1-9 4 15,1 10 4-15,-5-4-4 16,8-6 1-16,-3 0-3 0,-8 9 0 16,1-2-1-16,-8-4 0 15,0 6-2-15,1-9-2 16,-8 6 1 0,0 4-1-16,-3-7 0 15,3 3 2-15,1 4-1 0,-1-4 2 16,-3-3-4-16,-1 6 0 15,1-2 1-15,-7-4 2 16,3 6-6-16,-7-9-1 16,-3 10-20-16,-4-4-9 15,0-6-59-15,-3 0-25 16</inkml:trace>
  <inkml:trace contextRef="#ctx0" brushRef="#br0" timeOffset="52590.0543">20652 11400 384 0,'-4'9'145'0,"1"1"-78"0,-4 30-63 0,3-27 32 16,-3 21-22-16,-7 10-2 15,-11 22-8 1,-7 19-3-1,-10 9 0-15,-18 19-1 0,-14 22 0 16,-7 6 2-16,-11 22 1 0,-3-3 5 16,-4 0 5-16,7-10 4 15,11 1 4-15,14-26-5 16,14-15 1-16,14-19-6 16,15-22-1-16,13 0-4 15,11-16-1-15,14-6-1 16,11-3 0-16,10 0-2 15,11-7 1-15,11 1-2 16,10 3-1-16,17-3-2 16,22-1 1-16,11 4-1 15,13-10 0-15,25 10 0 16,1-13 0-16,13 7 2 16,14-7 0-16,-3 6 0 15,21-5 0-15,-3 8 2 0,-11 4 1 16,7 3-1-16,-21 3-2 15,-22-3 1-15,-13 0-1 16,-15 3 0-16,-10-6 0 16,-14-4-7-16,-14-2 0 15,3-7-2-15,-14-9 3 16,-17 0 2-16,-8-13 2 16,-10-6 3-16,-11 0 2 15,0-16-1-15,-7-3 1 16,4-34 0-16,3-19 1 15,8-19-2-15,9-12-2 0,12-32-2 16,10-10 1-16,3-14 1 16,8-14 2-16,-7-9-6 15,-1 0 1-15,-6 13 3 16,-8 18 2-16,-10 7 0 16,-14 12-2-16,-11 13 1 15,-7 16-1-15,-14 12 2 16,-11 13 1-16,-13 5 1 15,-12 11 2-15,-13 8-1 16,-14 10 2-16,-22 1-6 16,-21 11-1-16,-14 1 0 15,-18 3 2-15,-24-1 1 16,-7-8 1-16,-25-4 0 16,-11 3 0-16,-10-6 2 15,-7 10 3-15,3-10-6 0,-7 16-2 16,8 0-8-16,2-10 0 15,8-3-6-15,18-3-2 16,13-12-22-16,26-13-9 16,27 6-75-16,29 0-32 15,10-24-13 1</inkml:trace>
  <inkml:trace contextRef="#ctx0" brushRef="#br0" timeOffset="53512.1812">21156 11544 212 0,'4'0'79'0,"-1"6"-42"0,1-3-34 16,-4-3 17-16,0 0-6 15,0 7 0-15,0 2 7 16,0 0 4-16,-4 1-13 0,1-1 11 0,-1 1 6 15,1 5 2-15,-1-5 4 16,-3 9-10-16,0-1-6 16,-4 14-4-16,-3-4-2 15,-3 6-5-15,-5-5 0 16,-2 8-5-16,-4-2 0 16,-8 2 1-16,1 7 0 15,0 7 4-15,6-4 5 16,5 0-7-16,6 12-1 15,11-6-3-15,7-5-2 16,14-5 1-16,7 1-1 16,8-9 0-16,2-7 0 15,5-9-3-15,-5-3 0 0,1-7-14 16,0-3-4-16,-4-6-20 16,-7 0-9-16,-3-6-11 15,-8 3-4-15,-2-10-71 16</inkml:trace>
  <inkml:trace contextRef="#ctx0" brushRef="#br0" timeOffset="53824.4926">20690 11911 340 0,'46'-13'129'0,"-17"7"-70"0,13-7-47 0,-17 7 32 16,6-3-23-16,5-1-4 15,-5 1-10-15,1 3-5 16,-4 6-1-16,-3-3-1 0,-4-4 2 16,0 7-1-16,4 0-1 15,3-3 1-15,4 3-1 16,0 0-22-16,3 0-8 15,7-6-20-15,4 6-7 16,0 0-13-16,3 0-6 16,-6 0-34-1</inkml:trace>
  <inkml:trace contextRef="#ctx0" brushRef="#br0" timeOffset="54933.9792">20052 12623 304 0,'-14'-16'115'0,"14"13"-62"0,-14-7-40 0,10 4 28 16,-6 6-14-16,-1-3-3 16,0-3-12-16,-3 6-3 15,4-3-5-15,3-4-3 0,7 7 0 0,7 0-4 16,10 7 2-16,12-7 10 16,16 0 5-16,19 0 0 15,10 0 2-15,11 3-5 16,10-3 1-16,11 0-5 15,3 9-2-15,-7 1-2 16,-3-1-3-16,0 7 1 16,0-1 1-16,7 4-1 15,-4 6 2-15,-3-3 0 16,3 3 1-16,4 4 0 16,14-4 2-16,-4 3 1 15,1-3 3-15,6 3-5 16,8-3-1-16,-4-6-2 15,-7 0 1-15,-11 0-2 16,0 3 2-16,4-4-2 0,-7-5-1 16,-7 9-2-16,-11-3 1 15,-14-7-4-15,-14 4 1 16,-11-7 6-16,-10-2 4 16,-7-4-14-16,-11 6-5 15,-7-9-22-15,-3 0-8 16,-1 0-28-16,-3 0-10 15,4-19-157 1,0 4 91 0</inkml:trace>
  <inkml:trace contextRef="#ctx0" brushRef="#br0" timeOffset="55449.6695">20073 13388 164 0,'-7'-6'63'0,"7"12"-34"0,0-6-5 0,0 0 22 16,0 0-1-16,7-6 3 16,0 6-5-16,0-4 0 15,4 8-23-15,-1-8 4 0,1 8 0 16,3 2-10-16,0-3-3 0,4-3-7 16,3 9-3-16,7-9 0 15,7 0 1-15,4 7-3 16,4-4 0-16,2-3-1 15,-2 0 0-15,3 0-5 16,-8 0-3-16,-2 0-36 16,-8 0-17-16,-3-3-85 15</inkml:trace>
  <inkml:trace contextRef="#ctx0" brushRef="#br0" timeOffset="55804.3125">21086 13102 324 0,'0'-6'121'0,"0"6"-66"0,0 0-47 0,0 0 29 15,0 0-19-15,-8 6-4 16,-2-2-9-16,-4 5-4 0,-4 7 0 15,-7 12-1-15,-6 0 2 0,-5 16-3 16,8 6 0-16,4-3-1 0,2 7-2 16,8-1 0-16,7 0 3 15,11 0-2-15,6 1-1 16,4-7 3-16,4 3 2 16,0-6-11-16,-4-6-6 15,0-10-31-15,-4-3-15 16,-2-10-58-1,-5-15-38-15,-3-15 67 16</inkml:trace>
  <inkml:trace contextRef="#ctx0" brushRef="#br0" timeOffset="56020.0743">20602 13479 280 0,'11'-10'107'0,"6"10"-58"0,15-15-31 16,-11 12 28-16,8-4-11 16,9-5-3-16,5-4-18 15,-1 0-7-15,0 7-4 16,-3-4-9-16,0-2-4 0,-4-1-43 16,-3 3-17-16,0-5-73 15</inkml:trace>
  <inkml:trace contextRef="#ctx0" brushRef="#br0" timeOffset="56497.3236">22186 11607 296 0,'0'9'112'0,"0"-3"-60"0,-3 13-45 0,-1-3 23 16,-6 12-12-16,-5 10 0 15,-6 15-7-15,-3 0-1 16,-5 10-6-16,-6 15-3 0,-7 29 2 16,-4 9 0-16,-7 16 1 15,0 12 0-15,4 0 0 16,-4 10-2-16,7 6 1 15,7-16 0-15,4-6 3 16,7-9-1-16,10-4 0 16,4-12-1-16,3-13 2 15,4-12-1-15,0-16 2 16,4-9-24-16,3-13-10 16,0-12-40-16,-4-10-17 15</inkml:trace>
  <inkml:trace contextRef="#ctx0" brushRef="#br0" timeOffset="57340.9949">22610 12149 296 0,'-4'-6'110'0,"11"12"-60"0,-7-6-45 0,0 0 24 16,0 6-16-16,-3 7-4 16,-8 6-9-16,-7 6 0 15,-3 13 0-15,-7 2 0 0,0-2 2 16,-1 6-1-16,1-7-1 15,7-2 1-15,3-1-1 0,4-8-25 16,4-5-8-16,3-5-95 16,7 3-48-1,0-19 84-15</inkml:trace>
  <inkml:trace contextRef="#ctx0" brushRef="#br0" timeOffset="57450.3745">22627 12588 216 0,'-3'16'82'0,"3"-13"-44"0,-4 10-40 16,1-10 17-16,-1 6-16 16,-3 0-1-16,0-2-94 0,0-4-40 15</inkml:trace>
  <inkml:trace contextRef="#ctx0" brushRef="#br0" timeOffset="57853.2564">23100 12397 280 0,'3'0'104'0,"-3"3"-56"0,-3-3-45 0,-1 6 23 0,-3-3-19 16,-3 7-4-16,-15-4 0 15,0 13 0-15,-6 9-1 16,-1 4-4-16,0 5-1 0,4 1 2 16,10 6 0-16,8-10-2 15,6 1 2-15,11-13 12 16,11-7 7-16,14-8 2 16,3-14 3-16,0-12-9 15,0-6-3-15,-3-3-4 16,-4 0-2-16,-10-3 1 0,-7-1 1 0,-8-2-3 15,-10-1-1-15,-7 1-17 16,-14 12-5-16,0 0-24 16,-4 12-8-16,4 10-66 15,-1 0-53 1,1 10 63-16</inkml:trace>
  <inkml:trace contextRef="#ctx0" brushRef="#br0" timeOffset="58337.6353">22197 13231 340 0,'-4'-19'129'0,"4"10"-70"0,-14-7-60 0,11 16 25 0,-8 0-16 16,-7 6-2-16,-6 13-6 15,-8 16-1-15,-17 12 1 16,-1 6-3-16,4 10 0 0,8 6-1 15,6-7 3-15,11 1 0 16,10-3 1-16,11-7 0 16,7-12 0-16,18-7 11 15,10-24 5-15,7-10-2 16,8-13 2-16,-4-18-7 16,-4-7-3-16,-7-6-3 15,-7 0-3-15,-10-3 3 16,-7-6 2-16,-8 0-13 15,-6 9-7-15,-11 16-21 0,-1 12-7 16,1 25-33-16,0 7-12 16,0 3-37-1</inkml:trace>
  <inkml:trace contextRef="#ctx0" brushRef="#br0" timeOffset="58493.8792">22292 13880 308 0,'-7'28'115'0,"7"-28"-62"0,0 0-60 0,0 0 21 15,0 0-73-15,4-9-29 16,6-10-29-16,1-9-9 0</inkml:trace>
  <inkml:trace contextRef="#ctx0" brushRef="#br0" timeOffset="58807.3599">22775 13526 336 0,'-10'6'126'0,"3"13"-68"0,-14 15-61 0,10-24 24 0,-3 18-15 15,-4 6-3-15,-3 10-5 0,3 3 1 16,8-3 1-1,6-3-3-15,8-10 0 0,10 1 6 0,7-10 5 16,4-13 18-16,7-18 8 16,3-13-6-16,4-10-4 15,-8-5-12-15,-6-1-5 16,-7-6-2-16,-15-6 1 31,-10 3-5-31,-10 3-3 16,-8 0-35-16,-14 10-15 15,-7 6-46-15,-17 9-20 16,-18 9-20-16</inkml:trace>
  <inkml:trace contextRef="#ctx0" brushRef="#br0" timeOffset="59526.1816">13642 15925 316 0,'21'-3'121'0,"4"-4"-66"0,21-8-62 0,-15 11 19 0,15-11-13 31,18-4 1-31,24-9-2 16,28-13 0-16,22 3 2 0,17-6-3 0,18-3 2 0,14-12 10 16,21 6 5-16,0-4 16 15,25-3 8-15,0 4-11 16,21 3-6-16,-4-10-8 15,15 3-1-15,-4-5-5 0,7-4 1 16,-21-4-7-16,-21 8-1 16,-21 5 0-16,-29 16 2 15,-31 10-6-15,-29 5 1 16,-24 4-32-16,-18 3-12 16,-14-9-38-16,-11 9-16 15,-10-3-34 1</inkml:trace>
  <inkml:trace contextRef="#ctx0" brushRef="#br0" timeOffset="59916.844">17907 14184 328 0,'11'-15'123'0,"13"11"-66"0,26-5-49 0,-26 3 27 0,19 3-20 15,10-7-3-15,7-5-6 16,7-1 1-16,3 6-4 31,4-2 5-31,7 3 2 0,4 2-5 16,-4-2-1-16,-3 9-2 15,-8 0 1-15,-6 9 0 0,-11 10 1 0,-14-3-2 16,-15 12 1-16,-10 6 7 0,-10 20 3 16,-11 9-2-16,-11-1 1 31,-10 10-5-31,-7 7 1 0,-15-4-5 0,-3 10 0 16,-7-4-19-16,4-2-7 15,14-14-155 16,-1-14-80-31,-10-29 120 0</inkml:trace>
  <inkml:trace contextRef="#ctx0" brushRef="#br0" timeOffset="61152.8893">14658 16825 272 0,'3'-7'101'0,"5"7"-54"0,6-9-46 15,-4 9 21-15,4-3-3 16,4-3 3-16,3 6-6 16,0-4 1-16,0-2-10 15,1 6 0-15,2 0 0 0,8 0-1 16,-4 0 1-16,4 0-2 16,3 6 2-16,15-2-2 15,3-4 2-15,7 0-4 16,7 6 0-16,7-3 1 15,3 6 0-15,8 1 0 16,-4 2 2-16,7 1 1 0,4 3 1 16,7-4-2-16,0 13 1 15,3-6-4-15,7-3-2 16,8 18 4-16,-8-12 1 16,4 3 4-16,0-9 4 15,-4-4-4-15,1 4 2 16,-19-6-3-16,-10-4 2 15,-10-3-2-15,-4 6 0 16,-11-2-1-16,-10-4 2 16,-7 3-5-16,-4-6-3 15,-3 3-1-15,-4-3-1 16,-3 0 0-16,-4 0 2 0,0 0-1 16,-3-3-1-16,-7-3-10 15,-4 6-4-15,-7 0-50 16,-7 9-21-16,-25-9-97 15</inkml:trace>
  <inkml:trace contextRef="#ctx0" brushRef="#br0" timeOffset="77964.6937">18560 16292 356 0,'-18'0'132'0,"11"0"-72"0,-11 0-48 0,8 6 30 16,-8 3-20-16,-10 1-2 15,-11 15-8-15,-7 3 0 16,-10 19-7-16,-1-3 4 0,1 9 1 16,6 1-5-16,5 5-1 15,6-2-2-15,11 5-2 16,6-8 1-16,12-1-1 15,13 0-3-15,11-9 0 16,15-6-3-16,10-4 1 16,6-6-32-16,1-12-13 15,7-6-63-15,0-10-25 0,0-10 6 16</inkml:trace>
  <inkml:trace contextRef="#ctx0" brushRef="#br0" timeOffset="78324.1084">19159 16530 352 0,'7'-25'132'0,"-3"25"-72"0,-4 0-39 16,-4 0 33-16,-3 0-23 16,-7 9-7-16,-10 1-14 15,-5 15-7-15,-6 3-2 16,-4 13-4-16,0 6 2 0,4-3-1 15,3 3 0-15,8-3 0 16,6-10 0-16,8-6 0 16,17-12 0-16,7-16 2 15,7-9 0-15,4-7 0 16,-1-9 0-16,1-3 0 16,-4 9 0-16,-3 3 0 15,-4 13 0 1,-4 6 0-16,-3 13 0 15,-7 12-9-15,0 6-2 16,0 4-51-16,4 15-22 16,3-9-78-1</inkml:trace>
  <inkml:trace contextRef="#ctx0" brushRef="#br0" timeOffset="78590.0324">19244 17113 296 0,'-18'-12'110'0,"22"-17"-60"0,21-21-32 16,-11 25 31-16,7-6-9 15,7-13-1-15,11-6-11 16,3 3-3-16,1-4-14 16,2 14-4-16,1 2-1 0,-10 17-3 15,-5 8-2-15,-2 10 2 16,-8 16 0-16,-4 12-4 15,-6 10 1-15,-4 12-13 16,-3-3-7-16,-1 6-25 16,1-15-11-16,-1-4-47 0,8-15-20 15,-1-22 1 1</inkml:trace>
  <inkml:trace contextRef="#ctx0" brushRef="#br0" timeOffset="78746.0287">20048 16317 356 0,'-3'34'134'0,"-1"1"-72"0,1 27-68 0,-4-30 25 0,-11 21-15 16,-7 10 0-16,-3 15-13 16,-4 4-7-16,-10 5 9 15,0-14-81-15,-1-4-32 0</inkml:trace>
  <inkml:trace contextRef="#ctx0" brushRef="#br0" timeOffset="78964.8042">19840 16568 344 0,'14'-4'129'0,"0"4"-70"0,4-6-53 16,-11 6 28-16,4 6-7 15,3-6 4-15,7 0-15 16,0 4-7-16,0-4-5 16,1-4-19-16,2-11-7 0,-3-1-102 15,-3-6-44-15,-18-9 32 16</inkml:trace>
  <inkml:trace contextRef="#ctx0" brushRef="#br0" timeOffset="79137.0419">20041 15746 488 0,'-14'16'184'0,"0"-4"-100"0,-18 23-96 0,15-17 29 16,-15 17-20-16,-17 12-2 0,-8 3-67 15,1-12-28-15,6-4-87 16,15-5-36-16</inkml:trace>
  <inkml:trace contextRef="#ctx0" brushRef="#br0" timeOffset="79683.632">21343 16480 428 0,'0'-19'159'0,"0"19"-86"0,-3 0-70 0,-1 0 34 16,-7 0-23-16,-6 0-5 15,-8 9-8-15,-7 16-1 16,-3 0 0-16,-7 4-3 0,-4 24 2 16,4-6-1-16,3 13 0 0,7-4-7 15,14-3-4-15,8-9-9 16,13-16-1-16,18-12 3 15,8-10 4-15,6-12 10 16,7-13 5-16,1 4 8 16,-5-4 4-16,-6-9 2 15,-4 3 3-15,-10 6-1 16,-4 3 1-16,-3 13-2 16,-4 6-1-16,-7 3-10 15,-4 19-1-15,1 4-4 16,-4 8 0-16,0-2-20 15,0 12-10-15,7-6-72 16,3-13-32-16,4 0-16 16</inkml:trace>
  <inkml:trace contextRef="#ctx0" brushRef="#br0" timeOffset="79949.2781">21569 16997 344 0,'3'-9'129'0,"-3"9"-70"0,0 0-36 0,0 0 37 15,4-3-20-15,-1-4-3 16,8-2-6-16,7-16 0 16,3-3-17-16,7-7 5 0,7-3 4 15,4 4-1-15,3 6-1 16,1 9-9-16,-8 3-3 16,-3 7-1-16,-7 9 0 15,-4 6-4-15,-7 7-1 0,-4 2-8 16,-3 14-2-16,-3-1-18 15,-1 6-9 1,5-6-40-16,6-2-17 0,7-8-45 16,14-11-19-16,14-7 12 15</inkml:trace>
  <inkml:trace contextRef="#ctx0" brushRef="#br0" timeOffset="80337.5121">22775 16292 388 0,'0'-10'145'0,"0"10"-78"0,-3 0-45 16,-1 0 37-16,-3 10-31 15,-3-1-10-15,-12 7-9 0,-6 9-2 16,-7 6-4-16,-7 13-6 0,-4 0-1 15,3 0 4-15,8 0 4 16,14-7-6-16,14 7-3 16,21-9-2-16,4 2-1 15,3-5 5-15,4-1 1 16,-4-6 2-16,-7 3 2 16,-4 7-1-16,-3-1 2 15,-7 10-2-15,-10-6 2 16,-4 0-2-16,-18-4 2 15,0-3-2-15,1-9-1 16,-5-3-32-16,5-3-14 16,2-16-56-16,5 0-23 0,6-19-24 15</inkml:trace>
  <inkml:trace contextRef="#ctx0" brushRef="#br0" timeOffset="80821.9519">22814 16586 300 0,'25'-9'112'0,"-11"0"-60"0,7-1-34 16,-10 10 31-16,3 0-7 16,-4 0 2-16,1 0-7 15,-4 0-2-15,0 10-20 16,-7-1-2-16,-3 10-2 0,-4 12-6 0,-1 7-3 15,1-4 1-15,0 4 0 16,7-10-6-16,4 7 0 16,6-10-1-16,1-7 2 15,14 1 1-15,-1-9 1 16,1-10 2-16,0 0 1 16,-4-10 3-16,-3 7 3 15,-1-3-4-15,-3-4-1 16,-3 10-2-16,-4 0-2 15,0 0-2-15,-3 10 1 16,-1-1 1-16,4 1 0 16,0-1-3-16,4 7 0 0,6-16 6 15,5 0 3-15,6-10 1 16,18-5 3-16,3-4-1 16,8-6 0-16,-1-3-3 15,-3-1-1-15,-7 4-3 16,-11 6-2-16,-7 1-19 15,-7 2-10-15,-10 3-78 16,-4 7-32-16,-3-3-39 16</inkml:trace>
  <inkml:trace contextRef="#ctx0" brushRef="#br0" timeOffset="81149.9592">24123 16709 348 0,'11'0'129'0,"-1"0"-70"0,11 0-40 0,-10 0 34 16,3-7-14-16,0 4-2 15,4-6-17-15,3-7-7 16,4-3-8-16,-4 4-4 0,-4-20 2 16,-2 7 0-16,-5 0 1 15,-3 3 2-15,-3 3 1 16,-15 6 3-16,-7 7 4 15,-6 9-6-15,-8 12 0 16,-14 13-4-16,0 10-3 16,-3 12-3-16,7 6 1 0,3 0-1 15,7 7 0-15,11-13-14 16,7 6-6-16,7-9-16 16,7-6-6-16,7-13-34 15,3-9-12-15,8-16-70 16</inkml:trace>
  <inkml:trace contextRef="#ctx0" brushRef="#br0" timeOffset="81368.8664">24282 16944 384 0,'7'-3'145'0,"7"-4"-78"0,-4-2-43 16,1 0 40-16,0-1-17 15,-1-15-5-15,8 6-7 16,7-15-2-16,10 2-18 0,7-2-2 0,8-7 0 15,2 13-7-15,-2 0-1 16,-1 3-3-16,-3 6-2 16,-7 9-26-16,-7 4-12 15,-4 6-56-15,-3 13-22 16,-4-1-85 0</inkml:trace>
  <inkml:trace contextRef="#ctx0" brushRef="#br0" timeOffset="81493.6991">24945 16890 420 0,'-14'16'159'0,"7"-16"-86"0,-4-9-144 0,8 9-4 0,-15-10-87 15,-7-34-33-15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10-18T17:34:57.93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23118 7151 408 0,'-11'-7'154'0,"7"7"-84"0,-6 10-66 16,6-10 29-16,-3 6-17 16,0-3-2-16,0 13-8 15,-3 3-4-15,-1 6-1 16,4 19-1-16,7 9 2 0,3 3-1 15,5 17-1-15,6-4 7 16,3 0 5-16,8-13 5 16,10 4 4-16,11-20-2 15,21-5 0-15,11-10-4 16,3-16-1-16,7-2-6 16,7-17-3-16,11-12-2 15,11-9 0-15,-1-10-2 16,-10-3-1-16,-4 7-2 15,0 2 1-15,-10 16 1 16,-11 4 2-16,-10 15-1 0,-11 15 2 16,-7 14-4-16,-7 5 0 15,-1 4 3 1,-2 6 1-16,-8 9-4 16,4 0 1-16,7 0 0 15,14 1 0-15,17-17 0 0,19-2 0 16,20-26 2-16,22-2 3 15,10-17-2-15,14-9-2 16,4-6 0-16,-4 0-1 16,4 3-3-16,0 0 2 15,-4 3 3-15,-7 7 1 16,39-10-1-16,-7 3-2 16,-21 10-2-16,7-4-1 15,3-2 4-15,-3-4 3 16,0 0-1-16,0-3-2 15,-25-6-33-15,-14 0-16 16,-32-16-82-16,-38-10-33 16,-50 10-20-1</inkml:trace>
  <inkml:trace contextRef="#ctx0" brushRef="#br0" timeOffset="390.6658">25753 8474 288 0,'-4'-9'110'0,"8"5"-60"0,3 4-32 0,-7 0 31 16,3 4-9-16,1 14 1 16,-1-2-12-16,-3 22-3 15,0 6-15-15,0 9-7 0,-3 10 0 16,-1 6-3-16,1 3 2 15,-8 9-2-15,1-9 2 16,3-9-4-16,-7-10-2 16,-4-9-51-16,0-15-22 15,-6-4-93 1</inkml:trace>
  <inkml:trace contextRef="#ctx0" brushRef="#br0" timeOffset="546.9691">25326 8857 240 0,'14'-19'90'0,"14"19"-48"0,11 0-18 16,-18 0 27-16,18 0-11 16,14-7-1-16,18-2-11 15,10 0-3-15,-4-1-14 16,4 1-7-16,-3-1-2 0,0 10-64 16,-4 0-25-16,-18 4-61 15</inkml:trace>
  <inkml:trace contextRef="#ctx0" brushRef="#br0" timeOffset="1046.057">26162 9051 272 0,'-11'19'104'0,"8"9"-56"0,-8 10-34 0,8-23 28 16,-4 1-5-16,-4-3 2 15,1-4-6-15,-1-3 0 16,0 1-19-16,4-14 5 0,7-2 2 15,11-19-11-15,10-23-6 16,7-2-2-16,11-10-2 16,7 10 0-16,3 0 0 15,1 6 0-15,-1-7 0 16,1 20 0-16,-1 6 0 16,-3 12-5-16,-4 7-1 0,-7 9-35 15,-6 9-13-15,-1 0-18 16,-3 7-6-1,3 3 20-15,-4-3 10 0,-2-4 28 16,-5 4 12-16,-3-7 21 16,-3 7 12-16,-4-4 20 15,-3 4 9-15,-1 0-11 16,-6 6-3-16,-1 3-6 16,-7 13-1-16,4 2-10 15,0 7-3-15,4-9-4 16,13-4 3-16,4-5-2 15,8-4-1-15,2-6-6 16,12-13-2-16,2-6-6 16,1-16-2-16,0-6-16 15,-4-9-4-15,-3 3-28 0,-4-10-9 16,-3-3-49-16,-4-6-20 16,-3 0-2-1</inkml:trace>
  <inkml:trace contextRef="#ctx0" brushRef="#br0" timeOffset="1233.8491">27531 8490 388 0,'21'44'145'0,"-21"-10"-78"0,-4 32-56 0,-3-32 34 15,-7 10-24-15,-7 10-4 0,-7 11-10 16,-11 14-5-1,-3-7-1-15,-1 0-56 0,1-3-25 0,3-6-88 16,8-7-46 0,6-24 101-16</inkml:trace>
  <inkml:trace contextRef="#ctx0" brushRef="#br0" timeOffset="1390.1221">27386 8759 316 0,'18'0'121'0,"3"7"-66"0,4-4-62 16,-11-3 19-16,7 6-24 0,0-6-4 16,0 0-69-1,4 0-31-15,0-6 10 0,-4-4 10 16</inkml:trace>
  <inkml:trace contextRef="#ctx0" brushRef="#br0" timeOffset="1750.6411">27940 8330 288 0,'0'19'110'0,"-4"-1"-60"0,-6 36-43 0,-1-23 26 15,-6 25-4-15,-12 7 5 16,-2 19 2-16,-5 6 2 16,-2 12-21-16,2-3 2 0,8-19 1 15,7-9-11-15,7-12-2 16,7-13-3-16,7-7 0 0,10-27-2 15,12-10 1-15,2-19 0 16,22-15 1-16,0-13-2 16,3 3-2-16,-3 9 7 15,-7 7 5-15,-7 12 3 16,-8 16 3-16,-6 16-1 16,-11 18-1-16,-7 4-8 15,-3 15-5-15,-4-2-2 16,0-4-1-16,-1 0-14 15,5-4-3-15,-1-2-29 16,4-13-10-16,4-15-57 16,3-7-25-16,0-21-18 15</inkml:trace>
  <inkml:trace contextRef="#ctx0" brushRef="#br0" timeOffset="1922.5449">28526 8358 468 0,'17'44'176'0,"-17"0"-96"0,-3 34-87 0,-4-40 30 16,-7 21-27-16,-8 7-4 16,-9 16-76-16,-5 21-32 0,1-12-60 15,3 19-25 1</inkml:trace>
  <inkml:trace contextRef="#ctx0" brushRef="#br0" timeOffset="2016.6109">28303 9713 432 0,'0'9'162'0,"4"-3"-88"0,-4-6-113 16</inkml:trace>
  <inkml:trace contextRef="#ctx0" brushRef="#br0" timeOffset="3498.2049">8079 7348 248 0,'0'-25'93'0,"3"16"-50"0,-3 9-22 0,0 0 30 15,0 0-23 1,0 0-7-16,0 6-7 0,-3 3-2 15,-1 17-6-15,1 2 5 0,-1 19 2 16,4-3-2-16,0 9-1 16,7-9 0-16,0 9 1 15,7-9-1-15,0-6 1 16,8-1-6-16,2-2-1 16,12-1-2-16,6-5 1 15,14-4 0-15,11-10 1 16,4-12 2-16,3-12 1 15,7 0-1-15,7-7-1 16,0-3-3-16,-6 10-2 16,-1-1 1-16,-11 10 1 15,-6 0-1-15,-4 7-1 0,-4-4 1 16,1 6-1-16,-1 10 0 16,-3-3 0-16,3 2 0 15,-3-2 2-15,4-6-1 16,3-10-1-16,3-7 1 15,11-12 1-15,8 7 5 16,2-4 4-16,-3 1-6 16,-3 2-1-16,-11-3-2 15,-4 16-2-15,5-3 1 16,-5 3-1-16,-3 3 0 16,3-3 0-16,1 7 0 15,-4 2 2-15,-4 0-1 16,4 1-1-16,-3-7-2 0,10-3 1 15,7 0 1-15,11-9 2 16,3 5-3-16,0-2 0 16,7 3 1-16,0-3 0 15,4-4 0-15,-3 10 0 16,-5 0 0-16,1 0 0 16,10 0 0-16,8-3 0 15,3-3 0-15,-1-10 2 16,-2 4-3-16,3-7 0 15,3-12 1-15,-7 2 2 16,-6-5-1-16,-12-4-1 16,-2 4-24-16,-12 5-9 15,-6-5-84-15,-25 9-39 0</inkml:trace>
  <inkml:trace contextRef="#ctx0" brushRef="#br0" timeOffset="4090.0458">11836 8204 272 0,'17'-18'104'0,"-10"8"-56"0,18 1-41 0,-18 2 26 0,0 7-19 16,4 7-2-16,-4 2-2 16,-4 10 4-16,1 15-8 15,-4 10-1-15,-4 13-1 0,4 15-5 16,0 9 1-16,-3 7 0 15,3-9 0-15,0-7 0 16,7 0 0-16,3-9 0 16,1-10 0-16,7-15 8 15,6-7 5-15,5-19 5 16,9-12 1-16,8-18-6 16,0-7-3-16,-4-4-5 15,1-5-4-15,-8 6-7 16,-7 2-4-16,-7 8-82 15,-10 8-111 1</inkml:trace>
  <inkml:trace contextRef="#ctx0" brushRef="#br0" timeOffset="4246.0723">12009 9220 384 0,'-46'-6'143'0,"35"-3"-78"0,-10-10-69 0,10 0 26 15,-3-6-43-15,0 0-12 16,-3-3-77-16,-1 3-33 16,0 3 21-16,1 6 14 15</inkml:trace>
  <inkml:trace contextRef="#ctx0" brushRef="#br0" timeOffset="4636.7532">11825 9462 208 0,'-3'-19'77'0,"3"13"-42"0,0-4-23 16,0 4 19-16,0 3 1 15,0 3 6-15,0 0-12 0,0 0-6 16,0 9-11 0,-4 1-2-16,1 15 3 0,-1 3 0 0,0 19 4 15,-3 13-5-15,0-7-1 16,-3 3-4-16,-1 4-3 15,4-7 2-15,-3 4 0 16,-5-4-4-16,12-9 1 16,-8 0-40-16,1-10-18 15,-1 4-83 1</inkml:trace>
  <inkml:trace contextRef="#ctx0" brushRef="#br0" timeOffset="5121.1674">11839 9684 200 0,'-3'-6'74'0,"10"-13"-40"0,7-6-24 0,0 16 17 15,4-1-4-15,-1-5-2 16,8 2 2-16,3-2 0 16,4-4-12-16,0 9 0 0,6 4 0 15,-2 3-6-15,3 6-3 16,-8 3-1-16,1 1-1 15,-7-4-29-15,-8 6-10 16,-6 1-78 0,-11 15-40-16,-21 3 77 15</inkml:trace>
  <inkml:trace contextRef="#ctx0" brushRef="#br0" timeOffset="5324.3159">11871 9838 220 0,'-7'0'85'0,"10"6"-46"0,1-3-32 16,3 7 20-16,4-4-5 15,3-3-1-15,3-3-7 16,5-3-4-16,2-3-5 16,4 6-8-16,1-3-3 0,2-4-96 15,1 4-64-15,3-9 65 16</inkml:trace>
  <inkml:trace contextRef="#ctx0" brushRef="#br0" timeOffset="5558.7222">12368 9804 184 0,'-3'18'68'0,"-4"4"-36"0,0 16-31 0,3-22 14 16,-3 2-8-16,-3 4-2 16,-5 4 11-16,5-1 6 15,-4-7-11-15,0-8 18 0,14-20 17 16,7-5-16-1,3-13-8-15,4-16-5 16,4 0-10-16,3-10-4 16,0 7-2-16,4 3 1 0,-4 7-1 15,0 2-1-15,1 17-2 16,-1 2-1-16,0 13-36 16,-3 3-14-16,-1 12-41 15,1 4-54 1,-4 3 44-16</inkml:trace>
  <inkml:trace contextRef="#ctx0" brushRef="#br0" timeOffset="5802.0323">12640 9731 232 0,'4'0'88'0,"-4"-3"-48"0,-4-3-18 15,1 12 26-15,-5-3-12 16,-2 7-1-16,-4 9-16 0,-4 6-6 16,0 3-8-16,4 3-2 0,4-2 3 0,3-4-8 15,7-7 0-15,7-5 4 16,10-7 4-16,8-12 12 15,3-3 8-15,4-10-7 16,-4 0-3-16,-3-6-9 16,-14-3-3-16,-11 9-4 15,-7-6-1-15,-4 9-37 16,-3 7-16-16,0-1-22 16,7 1-6-16,3 6-45 15</inkml:trace>
  <inkml:trace contextRef="#ctx0" brushRef="#br0" timeOffset="6242.6459">12968 9838 272 0,'18'9'104'0,"-36"1"-56"0,11 9-32 0,4-13 27 16,-5 3-3-16,1 1 3 15,0-4-13-15,0-3-3 16,4-6-16-16,-1-6-4 0,4-7-1 15,7 0-5-15,0-6-1 16,7-3-2 0,1 6 0-16,2 4 0 0,-3-1 0 0,0 13 0 15,-3-3 0-15,0 12 2 16,-4 3 2-16,-4 10-1 16,-3 0 2-16,0 6-4 15,0 0 0-15,0-6 1 16,4-10 0-16,3 1-3 15,7-10 2-15,4-3-1 0,6-13 0 16,1 0 2-16,0-3 2 16,-1 1-1-16,1 2-1 15,-7 7 5 1,3 5 1 0,-7 8 6-16,0 5 3 15,-7 0-6-15,0 7-1 0,4-7-4 16,-1 7-3-16,1-6-22 15,3-7-11-15,4 3-55 16,-1-12-21-16,4-4-43 31</inkml:trace>
  <inkml:trace contextRef="#ctx0" brushRef="#br0" timeOffset="6617.8827">14115 9650 216 0,'-11'-60'82'0,"0"57"-44"0,1-12-9 16,3 15 28-16,-4 0-12 15,-3 0-3-15,-3 6-18 16,-5 6-7-16,1 13-10 15,4 4-7-15,-1 5-1 0,4 10 1 16,7-6 0-16,3-4-3 16,4-6 2-16,7-3 1 15,4-6 0-15,3-3 2 16,4-16 1-16,3-6 3 16,-4-4 1-16,-2-9-1 0,-5 4-1 15,-3-4-3-15,-7-9-2 16,0 3-39-16,-3-13-19 15,-1 4-78 1,4-4-46-16,0 13 81 16</inkml:trace>
  <inkml:trace contextRef="#ctx0" brushRef="#br0" timeOffset="6867.8816">14316 9769 252 0,'7'6'93'0,"0"1"-50"0,10 2-28 0,-9 0 24 0,-5 1-10 16,1 2-2-16,-8 10-7 16,1-3 0-16,3 0-11 15,3-10-1-15,4 7 2 0,11-13-2 16,3-6 1 0,0-6 1-16,0-7-5 15,-3-3-3-15,0 3-17 16,-4-2-7-16,0 8-25 15,-4 4-9-15,-3 6-29 16,0 6-11-16,1 7-6 16</inkml:trace>
  <inkml:trace contextRef="#ctx0" brushRef="#br0" timeOffset="7055.2076">14637 10017 264 0,'0'6'99'0,"0"-6"-54"0,0-6-20 0,0 3 31 16,0-10-17-16,3 4-5 15,1-13-13-15,3-3-3 16,3-10-11-16,5 1-4 0,9 2 0 16,4-8-4-16,4 11 0 15,4 4 1-15,-1 6 2 16,0 10-36-16,-7 9-15 16,1 6-109-1</inkml:trace>
  <inkml:trace contextRef="#ctx0" brushRef="#br0" timeOffset="7372.9037">15723 9600 304 0,'-3'0'115'0,"3"25"-62"0,-4-9-62 16,-3 2 51-16,-3 11-19 16,-4 5-3-16,-1 10-5 15,1 0-9-15,-3 3-4 0,3 6-1 16,-1 1-4-16,5-1 0 15,6-9-45-15,1-7-17 16,-1-2-184 0,4-35 133-16</inkml:trace>
  <inkml:trace contextRef="#ctx0" brushRef="#br0" timeOffset="7607.5603">15642 9703 236 0,'7'-15'90'0,"14"-4"-48"0,8-19-31 15,-19 29 23-15,8-7-5 16,7 0 3-16,6 7-3 16,1 0 2-16,-4 9-17 15,-3 9-1-15,-4 7 0 0,-7 12 6 16,-7 0 3-16,-14 7 2 16,-10-1 2-16,-8 4-14 15,-3 2-5-15,-11-8-4 0,-3-1 0 16,6-12-35-16,8 0-16 15,7-19-105 1,7-10-74-16,7-8 91 16</inkml:trace>
  <inkml:trace contextRef="#ctx0" brushRef="#br0" timeOffset="7873.1669">16090 9970 304 0,'-7'-16'115'0,"7"7"-62"0,0-7-42 0,0 3 28 0,4-12-14 16,-1-9-5-16,4-4 2 16,4-6 2-16,-1-3-12 15,5 3-5-15,2 4-2 0,1 11-6 16,3 4 1-16,-3 13-13 15,-1 6-5-15,1 12-47 16,3 6-23-16,0 20-60 16</inkml:trace>
  <inkml:trace contextRef="#ctx0" brushRef="#br0" timeOffset="8172.2578">16591 9747 316 0,'-7'-9'118'0,"7"2"-64"0,-10 7-43 0,2 0 26 16,-6 7-14-16,-3-4 0 16,-1 6-12-16,-3 7-2 15,3 0-5-15,1 6-5 0,3 3 0 16,6-7-1-16,8 1 0 16,8-3 2-16,6-7 2 15,10-9 14-15,5 0 7 16,-1-9-7-16,0-7-4 15,-7 4-5-15,-3-4-2 16,-8-3-1-16,-6 10 0 0,-8-1-9 16,-6 1-4-1,-8 0-35-15,-3 2-14 0,3-2-30 16,22 3-98 0</inkml:trace>
  <inkml:trace contextRef="#ctx0" brushRef="#br0" timeOffset="8422.2665">16863 9775 296 0,'-7'-9'110'0,"7"3"-60"0,-4 3-28 0,1-4 33 16,-1 7-14-16,1-3-1 15,-4 3-14-15,0 3-4 16,-4-3-13-16,0 16-3 0,-3 3-2 15,0 0 0-15,4 9 0 16,2 6-5-16,8 1-1 16,4-1-2-16,0 1 0 15,6-7-41-15,4-3-18 16,0-6-56-16,4-7-25 16,3-5 22-1</inkml:trace>
  <inkml:trace contextRef="#ctx0" brushRef="#br0" timeOffset="8797.2983">17209 9876 216 0,'7'-19'82'0,"-7"19"-44"0,3 0-16 16,-3 0 26-16,0 0-8 15,0 0 2-15,7 0-11 16,0 0-2-16,0 0-16 15,4 0-1-15,3-10 1 0,4 7 2 16,-1-9 0-16,-3 2-5 16,0 1-2-16,-3-10-2 15,0 7-1-15,-4-4-3 0,-4 7 1 16,-3-1-2-16,-3-6-1 16,-8 13 1-16,-7 3 1 15,1 10-1-15,-4 9-1 16,-4 9 1-16,4 0-1 15,0 16-5-15,3 0-1 16,4 0-13-16,7-7-3 16,3 4-15-16,4-13-6 15,7-3-19-15,4-15-6 16,3-7-24 0,7-12-42-16,7-1 37 15</inkml:trace>
  <inkml:trace contextRef="#ctx0" brushRef="#br0" timeOffset="8828.6164">17526 9866 184 0,'32'-47'71'16,"-15"47"-38"-16,-2-6-8 0,-12 3 27 0</inkml:trace>
  <inkml:trace contextRef="#ctx0" brushRef="#br0" timeOffset="9094.2149">17586 9804 464 0,'-14'9'56'0,"-4"-3"-27"16,-3 4-19-16,0 8-9 0,3 1-4 16,1 6 2-16,6 4 1 15,4 5 2-15,7-6-1 16,7-9-1-16,11-3 12 15,3-7 6-15,11-12 6 16,3-13 3-16,4-9-8 16,-1-12-4-16,-6 2-8 15,-11-9-3-15,-3-3 0 0,-7-3 2 16,-8-3-3-16,-3-4 0 16,-3-5-25-16,-1 2-13 15,1 13-9-15,3 13-3 16,0 5-29-16,0 20-12 15,0 12-41 1</inkml:trace>
  <inkml:trace contextRef="#ctx0" brushRef="#br0" timeOffset="9408.2235">17861 9992 264 0,'18'-10'99'0,"-15"10"-54"0,-3-3-33 0,0 3 42 16,0 10-14-1,0-1-11-15,0 10-6 16,0 0-14-16,0-1-3 0,7 4-2 0,4-9 0 16,7-4 0-16,6-2 9 15,8-14 6-15,7-5-6 16,0-7 0-16,-4-3-7 15,-3 3-4-15,-8 0-4 16,-6 4 1-16,0-4-28 16,-8 6-13-16,1-2-22 0,-1 5-11 15,-3 10-45 1,1 0-41-16,2 10 64 16</inkml:trace>
  <inkml:trace contextRef="#ctx0" brushRef="#br0" timeOffset="9830.1631">18239 10152 332 0,'-7'-10'126'0,"10"7"-68"0,-3-19-43 0,4 10 31 15,3-7-14-15,0-13-1 16,3 4-16-16,4-6-4 16,1 6-7-16,-1-7-3 0,3 7 0 0,-3 9-21 15,1 3-7-15,-5 7-39 16,1 9-17-16,-1 9 7 15,1 7 6-15,3 3 15 16,0 0 7-16,7-4 34 16,4-5 15-16,3-1 48 15,0 1 23-15,1-4-9 16,6-6-1-16,-3-6-14 16,-4 2-3-16,-3-8-8 15,-8-1-2-15,-3 4-16 16,-3-7-6-16,-11-3-6 15,-4 4 0-15,-10 5-6 16,-3 1-1-16,-5 6 4 16,1 6 2-16,0 16-5 0,3 6 0 15,8 9-3-15,6 4-2 16,11 6 3-16,8 9 0 16,6-9-4-16,10-6-1 15,8-7-112-15,-3-9-50 16</inkml:trace>
  <inkml:trace contextRef="#ctx0" brushRef="#br0" timeOffset="25447.8341">26529 17894 208 0,'-4'0'77'0,"4"3"-42"0,-3 6-21 16,3-2 20-16,0 5 0 15,0 4 2-15,-4 3-13 16,1 0-4-16,-1 21-11 16,1-2-5-16,-1-3 0 0,-3 8-2 15,4-5-1-15,-1 9 1 16,1-6-1-16,-1-4 0 15,4-8 0-15,0-4 0 16,11-16 2 0,3-9 1-16,7-25 1 15,7-3 0-15,4-7 0 0,0-12 0 16,-1 13-5-16,-2-1 1 16,-8 17 0-16,-4 8 2 15,-6 20-1-15,-7 8 2 16,-4 7-2-16,-4 13 2 15,0 3-2-15,1-4 2 16,-1-2 0-16,4-7 1 16,4 0 0-16,3-12 2 15,11-7-1-15,3-9 0 16,3-9-1-16,8-10 2 16,0-6-3-16,3-3-2 15,1 0-29-15,-1-4-14 0,-7 4-42 16,-3 3-17-16</inkml:trace>
  <inkml:trace contextRef="#ctx0" brushRef="#br0" timeOffset="25622.7004">27305 18201 264 0,'-39'35'101'0,"32"-16"-54"0,-7 15-44 31,7-15 23-31,-4 0-17 0,1-4-5 16,-1 4-40-16,4-3-18 16,4-16-61-16,3-25-25 15</inkml:trace>
  <inkml:trace contextRef="#ctx0" brushRef="#br0" timeOffset="25857.1551">27351 17656 152 0,'-4'15'57'0,"11"-5"-30"0,4 2-32 0,-4-5 10 0,4 2-5 15,-1 10 0-15,4 0 17 16,0 6 11-16,-3 3-14 16,0 6 4-16,-4 4 2 0,-7 15-5 15,0-3 2-15,-4 7-10 16,-3-4-4-16,-4 1-2 15,1-1-1-15,-1-19-60 16,-6 10-24-16,-4-41-2 16</inkml:trace>
  <inkml:trace contextRef="#ctx0" brushRef="#br0" timeOffset="26057.4559">27242 17969 228 0,'7'16'85'0,"7"-16"-46"0,32 3-30 0,-25-3 22 16,7 0-15-16,4 0-1 0,3-3-31 0,4-7-12 15,-4-5-81-15,-3-4-34 16,0 3 69-16,-4-3 36 16</inkml:trace>
  <inkml:trace contextRef="#ctx0" brushRef="#br0" timeOffset="26265.726">27668 17800 112 0,'-10'44'44'0,"3"-29"-24"0,0 14-8 16,3-11 13-16,-3 8 15 15,0 11 10-15,-7 7-7 16,3-6-4-16,-3 3-21 16,7-4 0-16,4-9 2 0,-1-3-9 15,8-6-3-15,3-3-3 16,7-13 1-16,3-3-3 15,8-3 0-15,0 3-3 16,0 0-1-16,-4 3-8 16,-4 3-2-16,-6 13-14 15,-4-3-6-15,-7 12-59 16</inkml:trace>
  <inkml:trace contextRef="#ctx0" brushRef="#br0" timeOffset="26672.0275">28653 17969 272 0,'-22'10'101'0,"22"-4"-54"0,0 13-50 16,0-10 19-16,0 19-8 15,0 4 1-15,0 5 8 16,0 10 4-16,-7 13-11 16,0 3-1-16,0-7 1 0,0-3-8 15,4 7-3-15,-1-13-47 16,1-6-20-16</inkml:trace>
  <inkml:trace contextRef="#ctx0" brushRef="#br0" timeOffset="26853.8377">28381 18129 248 0,'-4'-3'93'0,"12"-13"-50"0,20 7-28 15,-14 9 24-15,3-6-6 16,8 3 1-16,3 3-17 16,1 3-8-16,2 6-5 0,1 7-15 0,0-7-2 15,0 1-38-15,3-1-14 16,-3 0-44-1,-1 7-36-15,5-7 62 16</inkml:trace>
  <inkml:trace contextRef="#ctx0" brushRef="#br0" timeOffset="27233.5464">28878 18336 192 0,'-24'53'71'0,"13"-43"-38"0,-14 12-1 0,18-13 30 16,-3-6-6-16,3 4 2 15,3-14-19-15,4-2-9 16,4-10-17-16,6-9-4 0,11-7 1 0,8-2-6 15,2-7 0-15,-2 0-4 16,-5 9-1-16,8 10-10 16,-7 3-5-16,-4 7-32 15,-3 5-11-15,-4 4-1 16,-4 22 4-16,4-7 2 16,-3 7 4-16,-4-4 26 15,0-5 13-15,0 2 21 16,0 7 9-16,0-7 24 15,4 1 9-15,-8-1-2 16,4-6-1-16,-3 13-18 16,3-1-7-16,-3 7-10 15,-1 3-1-15,1 1-6 16,-1-8 1-16,4 11-5 16,0-11 0-1,4-2-3-15,3-7-1 16,0-9-1-16,4 0 0 15,3-18-36-15,0-7-14 16,0-10-86 0</inkml:trace>
  <inkml:trace contextRef="#ctx0" brushRef="#br0" timeOffset="27436.8832">29630 17853 240 0,'0'25'90'0,"3"-9"-48"0,-6 6-25 15,-4-6 25-15,7 9-11 16,0 3-3-16,0 10-5 16,-4 5-3-16,1-5-10 15,-1 6-6-15,1 6-3 0,-1-12-23 16,-3-1-8-16,4-2-84 16,-5-10-66-1,1-22 62-15</inkml:trace>
  <inkml:trace contextRef="#ctx0" brushRef="#br0" timeOffset="27561.7007">29520 18066 212 0,'0'-9'79'0,"4"18"-42"0,10-24-41 0,0 5 13 16,-3 7-7-16,10-12 1 16,-7 5-42-16,18-2-16 15,-4-4-27-15,-3-3-10 16</inkml:trace>
  <inkml:trace contextRef="#ctx0" brushRef="#br0" timeOffset="27827.3684">29877 17809 264 0,'-4'16'101'0,"1"0"-54"0,-8 2-46 16,8-5 19-16,-8 12-2 16,-7 3 1-16,8 22 9 15,-4-2 5-15,-4-5-17 16,-7 1 4-16,4-6 3 0,7-4-12 15,7-8-4-15,-4-14-2 16,22 4 3 0,10-10 0-16,0-3-1 15,-3-3-2-15,7 6-3 16,-1-2 1-16,1 14 0 16,-7-8 1-16,-4 5-2 15,-4 4-2-15,-6 0-26 0,-4-3-12 16,0 9-135-1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10-18T17:36:45.26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33140 8534 416 0,'14'28'154'0,"-3"-3"-84"0,-1 3-77 0,-10-22 24 0</inkml:trace>
  <inkml:trace contextRef="#ctx0" brushRef="#br0" timeOffset="31.694">33172 8621 440 0,'-11'-22'-240'0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10-18T17:41:53.16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20091 7342 184 0,'0'-9'71'0,"3"5"-38"0,1-5-28 0,-1 3 17 16,1 6-10-16,-1-10 1 15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10-18T17:48:34.21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Group>
    <inkml:annotationXML>
      <emma:emma xmlns:emma="http://www.w3.org/2003/04/emma" version="1.0">
        <emma:interpretation id="{0056AAF0-7129-4904-A78C-C32B7B59CF90}" emma:medium="tactile" emma:mode="ink">
          <msink:context xmlns:msink="http://schemas.microsoft.com/ink/2010/main" type="inkDrawing"/>
        </emma:interpretation>
      </emma:emma>
    </inkml:annotationXML>
    <inkml:trace contextRef="#ctx0" brushRef="#br0">9783 6508 200 0,'-15'-25'77'0,"15"6"-42"0,11 3-34 0,-7 7 14 15,-1-1 1-15,-3 1 2 16,0-7-5-16,0 4 0 16,0-4-8-16,4-3 8 0,-4 4 4 15,3-4 2-15,1 6 1 0,-1-12-3 16,4 0 0-16,0-3-7 16,7 0-2-16,4-4-2 15,3 10-1-15,4-3-3 16,3 0 1-16,4-3-2 0,7 3-1 0,-1 3-2 15,1-3 1-15,0 9 1 16,3-3 0-16,1 10 0 16,-4 0 2-16,-4 2-3 15,-3 7 0-15,-4 0 1 16,0 7 2-16,-7 11-1 16,0 1-1-16,-3 0 3 15,0 6 0-15,-1-6-4 16,1 6-1-16,-4-6 1 15,4 0 0-15,3 3 1 16,7-10 0-16,0 4 0 16,1-4 0-16,2-5-3 15,-3 2 2-15,1 0 1 16,2-2 2-16,1-7-3 0,0-7 0 16,0 4 3-16,3-12 1 15,4-1-4-15,0-3 1 16,3-6 0-16,4-3 2 15,0-10-1-15,-8 1 2 16,8-4 0-16,-7-3 1 16,-7 0-2-16,0 6-2 15,-4 10 1-15,-3-6-1 16,-4 9 0-16,-4 6 0 16,-3 0 0-16,-3 9 2 15,0 4-1-15,-8 12-1 16,-3 4 1-1,0 6 1-15,-7 6 1 16,0 3-4-16,-4 3 1 0,8 13 0 16,-4-4 0-16,3-2-3 15,1-7 2-15,3 0-1 16,3-3 0-16,4 0 4 16,0-6 1-16,4-6-6 15,-4 2 0-15,4-5 1 16,-1-1 3-16,4-9 2 15,4 0 1-15,0 0 0 16,6-9 2-16,5-1-1 16,2 1 2-16,8-7-2 15,3 7 2 1,1-10-4-16,-1 10-2 16,-3 6 0-16,0 3 1 15,0 9-3-15,-4 3 0 16,-3 4 3-16,-1 3 3 15,1 6-2-15,-4-3 0 16,-3 3-1-16,-7 3 1 16,-1-3-2-16,1-6 2 0,-8 6-2 15,1-9-1-15,0-3-68 16,-1-7-31-16,-3-16-52 16</inkml:trace>
    <inkml:trace contextRef="#ctx0" brushRef="#br0" timeOffset="1437.4846">11896 5529 188 0,'17'-3'71'0,"-13"-15"-38"0,10 18-23 15,-7-16 20-15,0 16-1 16,0 0 3-16,7-25 0 15,7-13 0-15,8-9-17 0,6-12 4 0,4-4 2 16,10-16-9-16,4 17-2 16,0-10-6-16,0-1-3 15,0 1 0-15,-14 22-1 16,-8 13 0-16,15-17 2 16,21-27 1-16,-3 12 3 15,-11 12-8-15,-11 13 0 16,-7 0-86-16,-7 10-36 15,-10-4-1 1</inkml:trace>
    <inkml:trace contextRef="#ctx0" brushRef="#br0" timeOffset="1796.8659">12538 3977 208 0,'-14'0'77'0,"14"7"-42"0,0-7-21 16,0 0 25 0,10 0-21-16,8 0-11 15,7 0-5-15,6 0-2 16,12-7 0-16,10 4 2 0,-1 3-1 0,5-6-1 15,-8 6 1-15,-3 6-1 16,-7 4 13-16,-4 8 6 16,-14 11 13-16,-10 21 7 15,-7 6-15 1,-8 7-5-16,-10 6-12 0,-4 0-3 16,-3-13-7-16,7-2 0 15,7-10-100-15,3-16-43 16,1-22 22-1</inkml:trace>
    <inkml:trace contextRef="#ctx0" brushRef="#br0" timeOffset="2265.6316">13776 3297 256 0,'-11'-3'96'0,"1"6"-52"0,-15-3-27 15,15 0 25-15,-8 9-11 0,-3 10-1 16,0-3-15-16,-1 9-6 16,8-3-6-16,4 3-5 0,3 9-1 15,7 1-1-15,10-13 0 16,-3 0-2-16,18 0 1 16,17 6 3-16,1 6 1 15,-5-2 3-15,-13-10 3 16,-4-4 24-16,-7 14 11 15,-10 5-9-15,-11 11-6 16,-11 2-10-16,1-13-2 16,3-2-10-16,-11 2-2 15,4-11-23-15,-4-8-10 16,-10-18-86-16,10-12-37 16,7-20 16-16</inkml:trace>
    <inkml:trace contextRef="#ctx0" brushRef="#br0" timeOffset="2640.7285">14326 3366 356 0,'-17'28'132'0,"3"-19"-72"0,-15 20-66 15,15-14 22-15,0 10-15 0,4-6 0 16,-8 25 8-1,-10 22 5-15,14-22-6 0,3-7-7 0,4 7-3 16,3-3-4-16,8-19 1 16,10-6 3-16,4-13 3 15,-4 3-2-15,10-21 0 16,-2 2 1-16,6-22 0 16,7-12 0-16,-14 16 0 15,-3 9 2-15,-4-3 3 16,-3 9 0-16,-1 7 2 15,1 6-6-15,-4 12-1 16,-4 10-2-16,1 9 0 16,-1-9 4-16,1 6 1 15,0 3-15-15,3-3-4 16,7 13-56-16,0-13-25 16,0 3-38-16</inkml:trace>
    <inkml:trace contextRef="#ctx0" brushRef="#br0" timeOffset="3328.2821">14704 3789 212 0,'-11'10'79'0,"11"-10"-42"0,-3 6-21 16,3-6 24-16,0 0-14 16,0 0-3-16,0-6-2 15,0 6 1-15,3-19-12 16,1 0-1-16,6-9 1 0,8-23-2 15,0 4 3-15,-1 10 3 16,1 5 3-16,-4 11 0 0,0 11 1 16,-3 13-3-16,-4 16 1 15,-4 16-7-15,-3-7-1 16,0-3-6-16,0 3-2 16,0 16 0-16,0-10 0 15,7-15-5-15,4 0-1 16,-8-9 3-16,8-10 1 15,0-4-1-15,6-21 2 16,-3 0 1-16,4-3 0 16,-4 3 0-16,0-3 0 15,0 9 0-15,-3 0 2 16,3-6 1-16,-3 22 3 16,-4-3-1-16,3 12 0 15,-3-3-21-15,4 16-7 0,3 12-15 16,-3-9-6-16,-1 3 19 15,-3 13 9-15,0-7 11 16,-3 7 5-16,-1 25 1 16,-3-20-1-16,0-8 1 15,0 3-1-15,0-10 6 16,0-3 6-16,0-6-4 16,0-10-2-16,0-9 1 15,0-19 0-15,0 0-1 16,4-34 1-16,3-44-4 15,7 0-2-15,4 9 6 16,-1 6 3-16,4 10 1 16,1 19 1-16,2 15-2 15,1 23 1-15,-4 15 3 0,-7 9 1 16,-3 0-2-16,-8 26 2 16,-6 28-6-16,-4-1-1 15,0-11-4-15,3-14-3 16,1 1-29-16,-1-23-11 15,1 4-74-15,3-19-31 16,0-9 9 0</inkml:trace>
    <inkml:trace contextRef="#ctx0" brushRef="#br0" timeOffset="3515.987">15469 3074 356 0,'-21'53'132'0,"25"-15"-72"0,-4 22-59 0,0-26 27 0,-4 10-19 16,1 13-2-16,-1 5-5 15,4 1-2-15,4-19 1 16,-1-7-54-16,8 7-24 0,6-3-71 16</inkml:trace>
    <inkml:trace contextRef="#ctx0" brushRef="#br0" timeOffset="3748.1705">15635 3601 208 0,'7'-3'77'0,"-7"3"-42"0,25-25-19 0,-15 15 22 15,5-5-9-15,-1-4-2 16,0 0-2-16,-4 3-1 16,1-2-13-16,-8-1 0 0,-3 3 0 15,-3 7 7-15,-15 9 6 16,-3 9-9-16,-4 16-3 15,-3 3-7-15,7 13-2 16,0 0-3-16,10-7-3 16,4-9-23-16,7 4-10 15,0-11-43-15,14-2-17 16,15-10-25 0</inkml:trace>
    <inkml:trace contextRef="#ctx0" brushRef="#br0" timeOffset="3998.2835">15970 3325 280 0,'-17'0'107'0,"6"25"-58"0,-7 3-40 0,11-9 25 0,-3 6-17 15,-1 10-2-15,4-7-11 16,0-3-3-16,4 13-1 16,-1 12 0-16,8-22 0 0,-1-9 0 15,8 0 0-15,-4-10 2 16,3-9 1-16,15-19 7 15,-7-6 6-15,-4 6-2 16,0-25 0-16,-4-18-4 16,-17-23-1-16,-10-12-16 15,-11-7-6-15,-8-2-53 16,1 5-23-16,7 23-50 16</inkml:trace>
    <inkml:trace contextRef="#ctx0" brushRef="#br0" timeOffset="4279.6583">16842 3146 308 0,'-7'0'115'0,"3"10"-62"0,1 21-31 0,-1-18 33 0,0 15-25 16,1 13-8-16,-4 2-14 16,-4 5-6-16,-3 2-1 15,0-3-32-15,7-10-12 0,0-12-117 16</inkml:trace>
    <inkml:trace contextRef="#ctx0" brushRef="#br0" timeOffset="4638.7635">16955 3162 168 0,'3'72'66'0,"1"-47"-36"0,3 32-22 0,-4-39 18 16,1 8 24-16,-1 2 16 16,1-6-13-16,-4-4-4 15,3 1-28-15,1-6-4 0,-1-7-2 16,4-6-2-16,0-9 2 16,0-20-8-16,1-5-2 15,6-10-3-15,7-9-2 16,4 9 3-16,-1 9 2 15,1 13 7-15,-4 7 4 16,0 21 3-16,-3 7 1 16,0 12-9-16,-4 12-2 0,-4 7-5 15,-3-9-3-15,0-7-20 16,4 13-8-16,3 6-68 16,0-19-30-16,-3-3-30 15</inkml:trace>
    <inkml:trace contextRef="#ctx0" brushRef="#br0" timeOffset="4873.1534">17494 2776 320 0,'-28'-25'121'0,"14"28"-66"0,-7 4-44 16,14 2 28-16,0 19-25 15,0 7-10-15,0 18-6 16,3 3 1-16,8 13 0 0,6-6 1 15,4 9 0-15,0-9 2 0,-7 0 1 16,-3 6 3-16,-4-32 3 16,0-2-4-16,-11 2-1 15,-3 7-68-15,0-19-32 16,-4-25-48 0</inkml:trace>
    <inkml:trace contextRef="#ctx0" brushRef="#br0" timeOffset="5154.4366">17413 3074 240 0,'18'10'90'0,"-4"-4"-48"0,11 3-47 0,-11-6 15 0,3 4-8 16,4 2 1-16,4-3 9 16,0-3 4-16,-4 7-7 15,-3 9 19-15,-8-1 10 0,-3 8-13 16,-3 8-3-16,-8 4-14 15,8-4-5-15,6-6-5 16,1-2-1-16,3-11 2 16,7-12 0-16,0-3 16 15,-3-18 7-15,0-1 1 16,-4-6-2-16,-7-10-9 16,-7-3-5-16,-14-5-29 15,-11-4-10-15,-24-4-136 16</inkml:trace>
    <inkml:trace contextRef="#ctx0" brushRef="#br0" timeOffset="6124.9217">12467 6555 140 0,'0'9'55'0,"0"-9"-30"0,4-12 6 0,-1 2 26 16,-3 13-8-16,0 4-2 15,4-14-9-15,-4-2-3 16,3-7-20-16,8-21 2 0,-1 12 3 16,1-4-2-16,17 1-1 15,-3 0-7-15,24-6-4 16,25-17-3-16,-24 42 0 15,-8-4 0-15,11 17 1 16,-7-4 0-16,10 25 0 16,29 12-2-16,-36-12 1 15,-6 0-2-15,-1 4 2 16,-7-11 0-16,1-2 3 16,10-3-1-16,-18-7 0 0,-4 3 1 15,1-18 1-15,-4 0-6 16,8-20-2-16,6-21 0 15,-11 31 2-15,-2 1 0 16,2-8-1-16,-2 1 3 16,9 13 2-16,12-4 0 15,-5 16 0-15,-2 0 3 16,-12 10 5-16,-2-1-3 16,2 10 0-16,-3 3-4 15,1-3-1-15,9-1-6 0,-10 1 1 16,1-9-2-16,2-1 0 15,-2-9 2-15,9-9 0 16,8-20-3-16,0 4 2 16,3-12 1-16,-10 18 0 15,-4 0 0-15,11-6 0 16,24-10 0-16,-6 17 0 16,-4 8 2-16,-7 13 1 15,-7 13 5-15,-4 12 5 16,0 7-5-16,-3 2 0 15,-7 7-4-15,-1-9-3 16,-3-7-3-16,-3 13 1 16,0-19-43-16,-1 0-18 0,-3-22-46 15,-3 0-17-15,-4 0-20 16</inkml:trace>
    <inkml:trace contextRef="#ctx0" brushRef="#br0" timeOffset="6624.9695">14640 6081 356 0,'7'-9'134'0,"-7"9"-72"0,25-9-57 0,-18 9 30 15,14-16-17-15,18-3 0 16,14-6-4-16,14-3 1 15,4-10-8-15,6-12-4 0,18 3-2 16,22-10-1-16,-1-2 0 16,11 6-3-16,18-1 2 15,-4-2 1-15,-3-4 2 16,3-2-1-16,3-7 2 16,-13 6-2-16,-11 0 2 15,-11 0 7-15,-3 7 5 16,-11 3-5-16,-7 9-1 15,-10 0-5-15,-11 0-1 16,-10 6 1-16,-12 4 0 16,-6 6-2-16,-4-1 1 15,-3 4-2-15,-4 10-1 0,1-4 3 16,-8 9 0-16,-4 1-4 16,1 0-1-16,-4 2 1 15,-3 4 0-15,-1-3-2 16,-3 6 2-16,1-3-6 15,-5 3 0-15,-3-7-15 16,0 7-3-16,0-3-16 16,-3-6-6-16,-12-13-11 15,1 3-3-15,0-9-11 16,-3 9-5-16,-5-6-31 16</inkml:trace>
    <inkml:trace contextRef="#ctx0" brushRef="#br0" timeOffset="6890.6315">17025 4438 308 0,'14'-6'115'0,"7"-7"-62"0,11-2-49 0,-14 12 26 16,3-4-13-16,7 1-2 16,4 3-6-16,0-3-1 15,-1 12-5-15,1 3 0 0,-4 1 3 16,-3 9 14-16,-7 12 7 15,-8 7-2-15,-6-10-3 16,-1 0-10-16,-3 16-3 16,-3 19-7-16,3-20-2 15,0-5-2-15,0 3 0 0,0-13-73 16,7-9-32 0,7-13-61-16</inkml:trace>
    <inkml:trace contextRef="#ctx0" brushRef="#br0" timeOffset="7297.1258">17678 4413 252 0,'0'0'96'0,"-4"6"-52"0,4-2-16 0,0-4 30 16,7 0-19-16,4 0-5 16,3 6-7-16,0-6 0 15,4-6-15-15,3-7 0 0,4-3 1 16,-1 1-3-16,-3-7 2 16,-3-10-7-16,-4 4-3 15,-3 0 1-15,-4 3 2 16,-7 6 0-16,-7 0 2 15,-11 13-4-15,0 6 0 16,-6 16-1-16,-4 12-2 16,-1 13-2-16,5 6 1 15,6 0-1-15,11-13 0 16,0 1 0-16,7-1 0 0,7 10-5 16,4-22 0-16,-1 3-48 15,15-9-20-15,-4-4-33 16,4-12-13-16,13-19 4 15</inkml:trace>
    <inkml:trace contextRef="#ctx0" brushRef="#br0" timeOffset="7656.3278">18108 4259 288 0,'4'-15'107'0,"-1"15"-58"0,-3 6-57 16,-3 7 112-1,-1 2-44-15,1 14-20 16,-4 5-15-16,-1 4-18 15,5 6 2-15,6-13 2 0,-3-9-9 0,15 3-2 16,-1-6 1-16,10-19 3 16,15-3 1-16,-4-19 2 15,-3-7-4-15,-4 1 0 16,-3-6-8-16,-7-1-2 16,-4 7-34-16,0 3-13 15,0 6-21-15,0 10-6 16,-3-1-11-16,-1 10-3 15,1 7 45-15,0-4 23 16,-4 6 74-16,0 10 33 16,-4 6 5-16,-3 3-1 15,0-9-29-15,0 6-13 16,0-9-30-16,4-7-10 16,3-9-37-16,3-19-15 0,4-12-70 15,4-7-65 1,0-15 64-16</inkml:trace>
    <inkml:trace contextRef="#ctx0" brushRef="#br0" timeOffset="8062.6542">18556 3911 228 0,'-3'47'85'0,"3"-21"-46"0,7 2-50 16,0-13 13-16,7 4-50 15,0 0-21-15,7 0 9 16,11-3 5-16,-4-7 29 15,0 0 16-15,-3 1 42 16,-4-4 19-16,-3-6 19 0,-8-6 9 16,-3 3 3-16,-3-4 2 15,-8 7-24-15,1 0-12 16,-4 10-27-16,0-1-11 0,-7 10-3 16,3 12-4-16,1-2 0 15,2 5-3-15,5-6-1 16,6-3 1-16,5-6 0 15,2-3 0-15,1-13 0 16,3-3 4-16,0-9 2 16,0-10 4-16,0-16 1 15,0 1-3-15,0-10 0 16,0-3-5-16,-3-13-2 16,-4 4 0-16,-3-7 1 15,-4 4-3-15,0 12 0 0,0 12-28 16,-4 16-10-16,-3 13-47 15,0 31-20-15,0 10-37 16</inkml:trace>
    <inkml:trace contextRef="#ctx0" brushRef="#br0" timeOffset="8547.2206">19022 4341 356 0,'7'6'134'0,"0"-6"-72"0,3-6-50 0,-2 6 30 15,2-9-22-15,1-7-6 16,3-12-6-16,0 3-1 16,0-4-4-16,-3-8 0 0,-8 2 1 15,-10 1 2-15,-3 12 1 16,-8 6-1-16,-3 16 1 16,0 19-4-16,-1 9-2 15,1 7 0-15,11 2-1 16,-1 17-5-16,8-1 1 15,3-9-25-15,3-10-8 16,1-9-25-16,10 4-9 16,7 8 9-16,0-18 5 15,0-3 28-15,-3-7 15 16,-1 1 20-16,-2-10 11 16,-5-4 34-16,1-5 16 0,-1-7-10 15,1-2-4-15,3-8-17 16,0-2-5-16,7 9-9 15,0-6-4-15,1 7 3 16,-5 2 3-16,4 6-3 16,-3 7-3-16,0 6-8 15,-1 13-2-15,-3 3-4 16,1 6-1-16,2 3-17 16,-6-3-7-16,-1-6-37 15,4 9-14-15,4-3-49 16,0-15-21-16,-1-10 5 15</inkml:trace>
    <inkml:trace contextRef="#ctx0" brushRef="#br0" timeOffset="8984.8848">19607 4244 376 0,'-10'-13'143'0,"3"13"-78"0,-4 3-49 0,8 4 32 15,-1-4-22-15,1 12-7 16,-4-2-11-16,-1 9-4 15,1 6-2-15,4 10-4 0,3-10-1 16,3 7 2-16,8-10 0 16,3 3-2-16,4-9 0 15,3-10-3-15,4-3 1 16,3-6 1-16,0-6 2 16,4-3-4-16,-4-4 2 15,0-6 2-15,4-6 1 0,-4 6 1 16,-3 1 0-16,-4-4 2 15,-7 9 1-15,-3-3 3 16,-8-2 3-16,-6 2-4 16,-8-3-1-16,1 0-2 15,-1 10 1-15,0 3-2 16,1 6-1-16,3 15-2 16,3 4 1-16,1 6 5 15,6 3 5-15,4 10-3 16,4 3-1-16,3-4-2 15,0 1 0-15,0-3-2 16,7-10 2-16,1 0-15 0,2-13-7 16,5-15-100-16,-1-13-44 15,-18 4 4 1</inkml:trace>
    <inkml:trace contextRef="#ctx0" brushRef="#br0" timeOffset="20789.455">29743 4294 576 0,'-4'22'0'0,"-31"41"2"15,14-38 3-15,-18 19-2 16,-18 3 0-16,-10 6-1 0,0 7-2 16,4-7 1-16,6 0-1 0,15-15 0 15,14-4 2-15,14 4 3 16,10-13 4-16,15 0 5 15,17-15-4-15,11-7 2 16,21 3-5-16,0-3-2 16,0-3 0-16,-7 6-1 15,-11-6-5-15,-7 3-1 16,-10 13-61 0,0-6-23-16,-4-1-107 31</inkml:trace>
    <inkml:trace contextRef="#ctx0" brushRef="#br0" timeOffset="21392.2739">29418 4313 204 0,'0'-6'77'0,"0"6"-42"0,7-10-12 0,-7 10 24 16,0-9-7-16,4-1 0 15,-4 1-8-15,3 3-2 16,1-4-17-16,3 10-1 0,7 0-1 16,4 0-4-16,3 10-2 15,3-4-2-15,5 3-3 16,2 1 3-16,1-1 0 16,-4-3-65-16,1-2-30 0,-1 5-51 15</inkml:trace>
    <inkml:trace contextRef="#ctx0" brushRef="#br0" timeOffset="21717.8953">30247 4965 304 0,'0'28'115'0,"-14"-9"-62"0,3 31-40 0,11-28 28 16,-10 13-28-16,-4 9-6 15,0 9-14-15,-7 10-4 16,-4-1 6-16,0 1-75 0,4 6-32 16,14-6-10-1</inkml:trace>
    <inkml:trace contextRef="#ctx0" brushRef="#br0" timeOffset="22373.8554">32025 7251 272 0,'-3'-3'101'0,"3"3"-54"0,3 0-42 0,4 0 22 16,4-6-11-16,3-4-1 15,7 4 2-15,7 3 3 16,8-3-10-16,9-4 1 0,-2 10 0 15,3 0 2-15,-4 0 3 16,-10 6-3-16,-1 7 2 16,-9 3-2-16,-8 9 2 0,-11 3-4 15,-3 6-1-15,-14 10-9 16,-7 3 0 0,7-3-1-16,-7-6 2 0,7-4 3 15,3-5 2-15,8-4-3 16,3 0-1-16,0-13 1 15,14 4 2-15,0-7-1 16,7-2 0-16,-7-4-6 16,7-3 1-16,0 6-42 15,-3-6-19-15,3 0-75 16,4 0-31-16,0-6 42 16</inkml:trace>
    <inkml:trace contextRef="#ctx0" brushRef="#br0" timeOffset="22749.1961">32755 7687 260 0,'22'-9'99'0,"-8"2"-54"0,7 4-33 0,-11 3 24 15,5 0-10-15,-1 3-3 16,10-3-5-16,-2 7-1 15,-5 2-9-15,1 0 4 0,-8 10 3 16,-10 6-3-16,-7 0 1 16,-7-3-8-16,-10 10-1 15,-8-4-9-15,-7 0-4 0,7-9 2 16,4-3 4 0,7-1-3-16,14-12 0 0,0-6 0 15,21-3 4-15,-4-3 5 16,15-1 3-16,-4 4 6 15,4 6 3-15,10 6-8 16,-10 4-2-16,3 8-3 16,0 20-2-16,-10-4-21 15,3 10-9-15,-10-6-73 16,-18-3-33-16,-18-10 11 16</inkml:trace>
    <inkml:trace contextRef="#ctx0" brushRef="#br0" timeOffset="23389.5892">26420 8104 252 0,'3'-6'93'0,"1"15"-50"0,17-3-30 0,-14-2 22 16,7 5-7-16,0-3 0 15,4-3 0-15,6-3 0 16,8 0-15-16,0 0 3 0,0-3 4 16,10-12-5-16,-7 5 2 15,-3-9-10-15,-7 4-2 16,-8 2 1-16,-6-3 1 16,-15-2-3-16,-13 2-1 15,-15 6-1-15,-7 10 1 16,-7 7-2-16,-3 5-1 15,0 23-2-15,3-1 1 16,3 10 1-16,8 0 0 16,7 0-3-16,10 3 0 15,15 0 2-15,6-3 0 0,8 0-41 16,10-16-19-16,7-3-108 16</inkml:trace>
    <inkml:trace contextRef="#ctx0" brushRef="#br0" timeOffset="23546.2463">26892 8446 348 0,'7'9'132'0,"-3"7"-72"0,-8 12-57 16,1-9 26-16,-4 9-17 16,-7 13-4-16,-8 3-5 15,-6 9-3-15,0-6 1 16,3 6-70-16,4 1-28 0,4-1-48 15</inkml:trace>
    <inkml:trace contextRef="#ctx0" brushRef="#br0" timeOffset="24170.9314">29852 11807 316 0,'35'0'118'0,"-3"-22"-64"0,14 0-52 0,-21 13 23 16,3-7-11-16,4-2 0 16,-4-8-6-16,-3 1 0 15,-1 3-5-15,-13-3 0 0,-1 0 3 16,-10-3-1-16,-14 12 0 15,-21 7-3-15,-21 9 1 16,-4 16 2-16,-7 12 2 16,-4 25-3-16,4 7-1 15,-4 6-3-15,11 3-1 0,11-4-1 16,24-5 0-16,11-4-3 16,18-5 1-16,13-17-29 15,19-12-11-15,6-13-48 16,18-9-21-16,18-3-2 15</inkml:trace>
    <inkml:trace contextRef="#ctx0" brushRef="#br0" timeOffset="24541.0619">30300 11936 356 0,'-18'0'134'0,"8"9"-72"0,3-2-57 15,7-7 34 1,7 9-18-16,3-6-4 0,8 3-4 15,7 4-7 1,3 6-2-16,4-4 0 0,-4 4 0 0,-7 3 0 0,-10 9 0 16,-11 6 2-16,-18 10-10 15,-7 0-4-15,-10 3-18 16,-7 6-7-16,-4-12 18 16,0-3 10-16,0-1 17 15,11-21 10-15,7-6-13 16,17-17-5-16,11-5-3 15,14-4-1-15,11-9 13 0,3 12 6 16,0-2 2-16,4 15 2 16,0 0-11-16,-4 9-4 15,0 7-3-15,-7 3 1 16,-3-1-27-16,0 8-13 16,-1-1-109-16,5-16-46 15,6-6 40 1</inkml:trace>
    <inkml:trace contextRef="#ctx0" brushRef="#br0" timeOffset="60348.3483">29559 14648 4 0,'0'0'0'0</inkml:trace>
    <inkml:trace contextRef="#ctx0" brushRef="#br0" timeOffset="60504.8092">29658 14567 196 0,'0'-10'74'0,"0"10"-40"0,0-6-31 15,0 6 15-15,0 0-11 16,0 0-2-16,0 0-5 16,-3 0-1-16,-5 0 1 15,8 0-18-15,-3 0-5 0,-1 6-38 16,4-2-41 0,0 2 27-16</inkml:trace>
    <inkml:trace contextRef="#ctx0" brushRef="#br0" timeOffset="62116.6985">30067 15630 356 0,'-3'28'134'0,"3"-12"-72"0,0-7-50 16,0 1 30-16,0-1-4 15,0-3 2-15,0-6-3 16,0 0 0-1,10-19-9-15,8-12-5 0,10-16-5 16,4-12 1-16,10-7-6 16,4-3 0-16,7 6-4 15,-4 10 2-15,-6 9-6 16,-8 16-1-16,-3 9-2 16,-4 9 1-16,-10 13-2 15,-8 13-1-15,-10 22-2 16,-7 15-1-16,-7 0-9 0,3 1-5 15,-6 5-7-15,-1-2-2 16,1-4-11-16,-5-9-3 16,12-10-43-16,-8-9-19 15,1-21-78 1</inkml:trace>
    <inkml:trace contextRef="#ctx0" brushRef="#br0" timeOffset="62272.9625">30148 15504 360 0,'4'0'134'0,"7"10"-72"0,10-4-50 0,-18-3 30 0,18 7-7 16,1-4 2-16,-5-3-20 15,15 7-8-15,3-4-6 16,4-6-55-16,10-6-25 0,11-4-104 16</inkml:trace>
    <inkml:trace contextRef="#ctx0" brushRef="#br0" timeOffset="62491.9575">31552 14746 428 0,'22'9'159'0,"-5"7"-86"0,33 15-70 0,-33-15 34 16,1 12-16-16,3 6 0 15,-7 10-8-15,-3 3-3 16,3 4-5-16,-7-4-24 0,-4-4-7 16,-3-8-60-16,0-1-26 15</inkml:trace>
    <inkml:trace contextRef="#ctx0" brushRef="#br0" timeOffset="62663.629">31881 14827 448 0,'-50'19'167'16,"40"-3"-90"-16,-15 9-85 0,11-13 29 0,-7 13-13 15,-15 10 3-15,-2-7-13 16,2 7-3-16,8-7 2 16,-4 0-107-16,15-9-47 0,-1-19-9 15</inkml:trace>
    <inkml:trace contextRef="#ctx0" brushRef="#br0" timeOffset="62913.6665">32561 14460 392 0,'4'0'145'0,"3"3"-78"0,-3 13-54 0,-8-7 35 16,-7 10-14-16,1 16 0 16,-15-1-15-16,4 13-4 15,-7 7-9-15,-4-1-6 0,4 7-1 16,-4-4-32-16,7-6-13 16,1-12-78-16,-1-10-35 15</inkml:trace>
    <inkml:trace contextRef="#ctx0" brushRef="#br0" timeOffset="63101.233">32251 14363 424 0,'46'-25'159'0,"-21"22"-86"0,34-3-67 15,-34 6 33-15,0 6-10 16,10-6 1-16,4 9-22 15,-4 1-9-15,8-1 0 16,-8 10-78-16,-7 6-31 0,-3 0-79 16</inkml:trace>
    <inkml:trace contextRef="#ctx0" brushRef="#br0" timeOffset="63366.8381">32854 15050 436 0,'11'0'165'0,"-1"6"-90"0,-10-3-63 0,0-3 37 15,-3 10-19-15,-18 5-5 16,-15 4-8-16,-13 9-3 16,-7 7-8-16,6 2-4 0,8 4-1 15,10 3-4-15,7 3 0 16,22-3 2-16,6-6 2 15,22-4-2-15,10-6 0 16,1 4-19-16,2-10-9 16,-6 3-84-16,-7-16-36 15,-11-3-32-15</inkml:trace>
    <inkml:trace contextRef="#ctx0" brushRef="#br0" timeOffset="109267.1574">29577 16878 228 0,'0'-16'85'0,"7"7"-46"0,-4 6-2 0,-3-4 36 16,8 7-9-16,-5-3-3 0,-3 3-17 16,7 0-7-16,-7 0-21 15,0 3 1-15,0 16 3 0,-7 0-7 16,7 25 0-16,-11 9-5 16,8 1 0-16,-11 15-1 15,-7 3 1-15,-4 19-4 16,0-10-1-16,1 7-1 15,-1 0 1-15,4-16-2 16,0 0 2-16,6-9-9 16,1-10-3-16,7-9-15 15,0-10-5-15,0-21-27 16,7-13-9-16,0-19-54 16,0-25-24-16,-3-28 12 15</inkml:trace>
    <inkml:trace contextRef="#ctx0" brushRef="#br0" timeOffset="109812.975">29827 17700 312 0,'-7'9'118'0,"7"-9"-64"0,0 9-30 15,4-2 33-15,-1-4-7 16,8 6 0-16,-4 10-14 0,0 3-7 16,-3 6-17-16,-4 10-5 0,-4 6-1 0,-3 9-3 15,-4 7 0-15,-3-4-1 16,-3-9-2-16,6 13-21 16,-3-7-11-16,0-15-37 15,7-20-135 1,3-30-24-16,-6-13 100 15</inkml:trace>
    <inkml:trace contextRef="#ctx0" brushRef="#br0" timeOffset="110232.3324">29817 17621 420 0,'10'-9'159'0,"1"-10"-86"0,10 3-56 0,-10 16 38 16,6 0-18-16,5-9-3 15,9 9-14-15,1 0-2 0,3 6-11 16,8-3-2-16,-8 7-1 0,-3-4 0 16,-11 13 0-16,-7-4 0 15,-3 4 2-15,-15 0-3 16,-10 9 0-16,-11 4-6 16,-7-10-2-16,1 3-3 15,2 0 2-15,8-13-5 16,7 4-3-16,4 3-1 15,20-10 1-15,11-3 8 16,8 7 5-16,-5 3 0 16,8-1-2-16,-7 4 4 15,-4 0 1-15,-7 15 2 16,-10 4 0-16,6-10 6 16,-20 16 6-16,-1 0 1 15,-14 0-1-15,-3-6-4 0,-4 2-2 16,-3-8-6-16,-4-7-1 15,0-6-6-15,1-10-2 16,-1-3-20-16,0-12-9 16,4-6-40-16,10-14-15 15,7-11-114 1</inkml:trace>
    <inkml:trace contextRef="#ctx0" brushRef="#br0" timeOffset="110529.0697">30783 17333 436 0,'0'3'162'0,"15"6"-88"0,-5 16-71 15,-6-15 31-15,6 15-9 16,1 0 0-16,3 6-14 16,0 13-7-16,4 0-2 15,-1-6-2-15,1 6 2 0,0-1-1 16,-8 1 2-16,4 0-26 16,-7-9-10-16,-3-7-58 15,-4-9-24-15,7-10-59 16</inkml:trace>
    <inkml:trace contextRef="#ctx0" brushRef="#br0" timeOffset="110732.2157">31111 17380 448 0,'-59'28'167'0,"34"3"-90"0,-25 7-81 0,26-4 31 16,-8 10-13-16,-10-6 0 15,-4 15-8-15,-4-6-4 16,1 3-1-16,3-12-32 0,11-3-12 16,21-7-64-16,7-13-28 0,17-5-21 31</inkml:trace>
    <inkml:trace contextRef="#ctx0" brushRef="#br0" timeOffset="111030.1074">31806 17173 428 0,'8'-7'162'0,"-8"7"-88"0,3 7-69 0,1-7 33 16,-4 9-12-16,0 10 2 15,-4 6-14-15,1 3-3 16,-5 10-7-16,-2 12-3 0,-4 6 2 16,-7 7-4-16,-4-3 0 15,-3 3-17-15,-4-7-5 16,7-3-24-16,8-9-8 16,-8-9-44-16,7-10-19 15</inkml:trace>
    <inkml:trace contextRef="#ctx0" brushRef="#br0" timeOffset="111233.3109">31468 16997 388 0,'-11'-19'145'0,"15"19"-78"0,17 0-54 16,-11 0 33-16,5 0-11 15,9 0 0-15,8 7-9 16,7-7-4-16,0 0-12 15,14 0-6-15,-4-7-1 0,0 7-4 16,1 0-2-16,6 7-51 16,-13-7-24-16,2 18-114 15,-9 7-60 1,-26-3 122-16</inkml:trace>
    <inkml:trace contextRef="#ctx0" brushRef="#br0" timeOffset="111514.5392">31983 17674 352 0,'-7'16'132'0,"7"-6"-72"0,0 8-44 0,0-8 35 16,-4 5-18-16,-3 11-1 15,4-5-15-15,3 14-3 16,-4-1-8-16,-3 4-6 0,7 15-1 0,-3 1 3 16,-4-10 1-16,-1 0-6 15,-2-7 0-15,-8-9-43 16,4 4-19-16,0-13-75 16,-7-7-75-1,7-12 72-15</inkml:trace>
    <inkml:trace contextRef="#ctx0" brushRef="#br0" timeOffset="111809.6228">31856 17602 360 0,'21'0'134'0,"-7"-25"-72"0,7 25-44 15,-10 7 34-15,7 2-14 16,13 10 0-16,-3-4-15 0,8 10-6 15,6 4-10-15,-3-1-5 0,-4 6 1 16,-7 1 4-16,-6-4 4 16,-8 1 5-16,-7-1 4 0,-14 3 1 0,-18 1 2 15,-10 9-13-15,-1-6-3 16,-6-4-5-16,-11-6-2 16,4-9-24-16,6 3-9 15,1-13-60-15,14-18-27 16,7-25-77-1</inkml:trace>
    <inkml:trace contextRef="#ctx0" brushRef="#br0" timeOffset="138096.6641">29408 16862 88 0,'10'-22'33'0,"-3"10"-18"0,-7 2 28 0,0 10 27 15,0-9 12-15,-7 0 5 16,7-10-14-16,-10 3-6 15,3 4-37-15,-11-4-15 0,7 6-9 16,-3 1-4-16,4 3 1 0,3 3-7 16,7 12-1-16,3-9 2 15,8 9 1-15,3-9 2 16,7 10 0-16,7-10 0 16,7 6 0-16,8-6 8 15,13-9 7-15,11-4 2 16,11 4-1-16,10 6-6 15,-10-4-4-15,-8 4-3 16,-13-3-3-16,-15 6 1 16,-7 0 1-16,-3 0 1 15,-14 6 3-15,-11-3 1 16,-14 4 3-16,-22 5-1 16,-16 4 2-16,-19-7-2 0,-17 10 0 15,-14-3-10 1,-11 3-1-16,-4 6 4 0,12 3 4 15,6-3-19-15,14-6-8 16,18 0-53-16,18-10-25 16,17-9-76-1</inkml:trace>
    <inkml:trace contextRef="#ctx0" brushRef="#br0" timeOffset="139252.7484">28963 16451 156 0,'7'0'60'0,"7"10"-32"0,7 6-37 0,-6-13 9 15,-1 3 37-15,0-6 22 0,-4 0 41 16,4-6 18-16,-3 3-63 16,-4 3 1-16,0 9-3 15,-3 7-25-15,-8 6-14 16,-3 12-10-16,-7 19-1 16,-14 16 0-16,-8 22-1 15,-13 16-2-15,0 0 1 16,-4 12 1-16,3 16-1 15,12-13-1-15,9-6 1 16,12-16 1-16,10-3 1 16,17-9 3-16,18-6-3 15,11-10 0-15,7-3-1 16,11-13 1-16,3 4-2 16,3-4 2-16,15-5-2 15,17 2 2-15,7 0-2 16,18-15 2-16,25 6-2 0,17-10-1 15,11-12 1-15,17 3-1 16,1-9 0-16,6-7 0 16,1 4 0-16,0 3 0 15,-1 2-3-15,-24 1 2 16,-14 13-1-16,-11-11 0 16,-10 11 2-16,6-1 0 15,-17 4 0-15,-25-10 0 16,-10 9 0-16,-18-15 0 15,-3 0 0-15,-18 0 0 16,-7-13-3-16,-4-3 2 0,-14-3-1 16,-7-9 0-16,-7-1 2 15,-10-18 2-15,-4 3 3 16,-4-38 4-16,4-15-2 16,-3-13 1-16,-4-16-1 15,7-28 1-15,-4-18-4 16,8 12-3-16,3-29-3 15,11 10-1-15,6 16-3 16,1-6-1-16,0 15-1 16,-4 13 2-16,-11 21 2 15,-10 10-1-15,-21 13 8 16,-18 6 5-16,-31 0-2 16,-25 3-1-16,-39 6-2 15,-22 10 0-15,-38-1 2 0,-17 7 4 16,-33 10-6-16,-6 2-2 15,-15 10-1-15,-10 0 0 16,0 12-5-16,21-2-1 16,3 15-19-16,29 9-9 15,35 10-114-15,7 6-50 16,43-6 26 0</inkml:trace>
    <inkml:trace contextRef="#ctx0" brushRef="#br0" timeOffset="139588.3003">27171 17192 396 0,'7'-10'148'16,"0"10"-80"-16,0 6-79 16,-3-2 22-16,-4-4-5 15,0 6 4-15,-4-3-5 0,1 13-3 0,-1-4-1 16,8-6-30-16,6 4-13 0,15-10-106 15,10-16-66 1,4 4 93-16</inkml:trace>
    <inkml:trace contextRef="#ctx0" brushRef="#br0" timeOffset="139713.7259">27845 17123 444 0,'-43'15'165'0,"43"-15"-90"0,4 6-101 15,-1-2-64 1,19 2-42-16,-1-3-23 16,-4 6-8-16</inkml:trace>
    <inkml:trace contextRef="#ctx0" brushRef="#br0" timeOffset="140057.1851">27280 18041 416 0,'-98'44'156'0,"73"-25"-84"0,-3 6-68 15,21-19 29-15,0-6-2 16,3-6 4-16,0-13-4 0,4 10 1 16,8-16-18-16,6-3 3 0,14-7 3 15,14-9-9-15,11 0-1 16,11 4-6-16,3-11-1 0,17 7-1 15,4 10-2-15,4 15 1 16,-7 10-1 0,-4 9 2-16,-10 19 1 0,-11 6 3 15,-11 9 1-15,-7 10 3 16,-10 3 4-16,-7 6-8 16,-8 1-3-16,-3-1 0 15,-3-9 0-15,0-6-54 16,-1-13-23-16,4-16-172 15</inkml:trace>
    <inkml:trace contextRef="#ctx0" brushRef="#br0" timeOffset="160505.0459">29020 14084 40 0,'-22'-6'16'0,"22"6"-8"0,0 0-27 16,0 0-3-16</inkml:trace>
  </inkml:traceGroup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10-18T17:52:42.83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Group>
    <inkml:annotationXML>
      <emma:emma xmlns:emma="http://www.w3.org/2003/04/emma" version="1.0">
        <emma:interpretation id="{F0DDEFA7-E998-40F7-9DEE-7A613EBC872B}" emma:medium="tactile" emma:mode="ink">
          <msink:context xmlns:msink="http://schemas.microsoft.com/ink/2010/main" type="inkDrawing"/>
        </emma:interpretation>
      </emma:emma>
    </inkml:annotationXML>
    <inkml:trace contextRef="#ctx0" brushRef="#br0">9684 11660 84 0,'-11'0'33'0,"8"0"-18"0,-1 0-53 0,4 0-11 16</inkml:trace>
  </inkml:traceGroup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10-18T17:53:13.561"/>
    </inkml:context>
    <inkml:brush xml:id="br0">
      <inkml:brushProperty name="width" value="0.05292" units="cm"/>
      <inkml:brushProperty name="height" value="0.05292" units="cm"/>
      <inkml:brushProperty name="color" value="#92D050"/>
    </inkml:brush>
  </inkml:definitions>
  <inkml:traceGroup>
    <inkml:annotationXML>
      <emma:emma xmlns:emma="http://www.w3.org/2003/04/emma" version="1.0">
        <emma:interpretation id="{048DFE72-8BFA-49A1-895F-6598ED1976A3}" emma:medium="tactile" emma:mode="ink">
          <msink:context xmlns:msink="http://schemas.microsoft.com/ink/2010/main" type="inkDrawing"/>
        </emma:interpretation>
      </emma:emma>
    </inkml:annotationXML>
    <inkml:trace contextRef="#ctx0" brushRef="#br0">20087 4118 220 0,'4'-34'85'0,"-1"15"-46"0,4 28-15 0,-7-9 27 16</inkml:trace>
  </inkml:traceGroup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10-18T19:08:35.920"/>
    </inkml:context>
    <inkml:brush xml:id="br0">
      <inkml:brushProperty name="width" value="0.025" units="cm"/>
      <inkml:brushProperty name="height" value="0.025" units="cm"/>
    </inkml:brush>
  </inkml:definitions>
  <inkml:traceGroup>
    <inkml:annotationXML>
      <emma:emma xmlns:emma="http://www.w3.org/2003/04/emma" version="1.0">
        <emma:interpretation id="{90B4F30D-D445-4B2F-9D16-5C3DCB96CCDF}" emma:medium="tactile" emma:mode="ink">
          <msink:context xmlns:msink="http://schemas.microsoft.com/ink/2010/main" type="inkDrawing"/>
        </emma:interpretation>
      </emma:emma>
    </inkml:annotationXML>
    <inkml:trace contextRef="#ctx0" brushRef="#br0">14860 7421 6784,'22'28'2528,"-22"-28"-1344,28 10-320,-24-6 864,14 5-416,-8-5-32,11 2-449,1-2-223,10-8-320,-6-2 160,8-7 160,-8-1-256,6-6-32,-4 6-128,-2-10-32,-4 6-96,-6-8 32,0 8 0,-4-12 32,-6 6 0,-18 6 0,6-2 64,-26 20 96,6 0-192,-12 34-64,6-6 96,-6 36 160,4-12-32,2 19 96,0-9-192,16 12-96,5-8-128,11-12-32,0-6-160,15-14 0,3-6-800,20-24-320,-6 2-864,10-20-255,-4 4-1569,12-20-1184,-12 6 2368</inkml:trace>
  </inkml:traceGroup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10-18T19:08:36.252"/>
    </inkml:context>
    <inkml:brush xml:id="br0">
      <inkml:brushProperty name="width" value="0.025" units="cm"/>
      <inkml:brushProperty name="height" value="0.025" units="cm"/>
    </inkml:brush>
  </inkml:definitions>
  <inkml:traceGroup>
    <inkml:annotationXML>
      <emma:emma xmlns:emma="http://www.w3.org/2003/04/emma" version="1.0">
        <emma:interpretation id="{EB7574BF-B7DA-4183-8313-AEED58BE2D75}" emma:medium="tactile" emma:mode="ink">
          <msink:context xmlns:msink="http://schemas.microsoft.com/ink/2010/main" type="inkDrawing"/>
        </emma:interpretation>
      </emma:emma>
    </inkml:annotationXML>
    <inkml:trace contextRef="#ctx0" brushRef="#br0">15578 7516 5888,'12'0'2176,"-12"0"-1152,16 0-224,-12 0 864,8 0 0,-2 0 128,6-6-289,2 2-127,-2-10-768,0-2-96,6-1-32,-6-3-128,6-4-32,-6 6-128,0-6 32,-6 4-64,-4 0 64,0 2-64,-12 2 0,0 2-96,-10 10 32,0-2-128,-12 22 0,8-2 96,-8 20 32,2-6-32,4 26-64,6-12 32,4 11 32,6-5-96,12-6 0,0-2-192,16-12-96,-6 0-672,16-12-320,-4-2-1055,20-24-449,-4 6-1664</inkml:trace>
  </inkml:traceGroup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10-18T19:08:41.054"/>
    </inkml:context>
    <inkml:brush xml:id="br0">
      <inkml:brushProperty name="width" value="0.025" units="cm"/>
      <inkml:brushProperty name="height" value="0.025" units="cm"/>
    </inkml:brush>
  </inkml:definitions>
  <inkml:traceGroup>
    <inkml:annotationXML>
      <emma:emma xmlns:emma="http://www.w3.org/2003/04/emma" version="1.0">
        <emma:interpretation id="{8AAFE1DD-D5D4-4DFE-9968-21521C0F2487}" emma:medium="tactile" emma:mode="ink">
          <msink:context xmlns:msink="http://schemas.microsoft.com/ink/2010/main" type="inkDrawing"/>
        </emma:interpretation>
      </emma:emma>
    </inkml:annotationXML>
    <inkml:trace contextRef="#ctx0" brushRef="#br0">15395 8471 6400,'-38'10'2368,"38"-10"-1280,-26 14 64,26-8 1024,0 8-512,0-5-192,0 5-417,0 0-127,-6 10-512,6-4-192,-6 14 0,2-6-64,-2 2 0,0-2-96,2 0-64,-2-4 32,0-4 32,0-6-96,2-8-64,-2-2-32,0-24 0,2 6 96,4-28 64,0 2-64,10-12 0,-4 4-32,16-6 0,-2 7 192,14 5 64,-8 2 0,12 8-32,-6 2-32,6 12 0,-7 2-160,3 12-32,-8 0-1248,6 12-544,-4-2-1407,0 4-577,-8-2 192</inkml:trace>
  </inkml:traceGroup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10-18T19:08:41.398"/>
    </inkml:context>
    <inkml:brush xml:id="br0">
      <inkml:brushProperty name="width" value="0.025" units="cm"/>
      <inkml:brushProperty name="height" value="0.025" units="cm"/>
    </inkml:brush>
  </inkml:definitions>
  <inkml:traceGroup>
    <inkml:annotationXML>
      <emma:emma xmlns:emma="http://www.w3.org/2003/04/emma" version="1.0">
        <emma:interpretation id="{CC8924B8-5277-42CD-9ADC-B52013BDA65F}" emma:medium="tactile" emma:mode="ink">
          <msink:context xmlns:msink="http://schemas.microsoft.com/ink/2010/main" type="inkDrawing"/>
        </emma:interpretation>
      </emma:emma>
    </inkml:annotationXML>
    <inkml:trace contextRef="#ctx0" brushRef="#br0">15747 8598 7936,'15'24'2976,"-15"-24"-1600,12 14-832,-8-10 800,8 2-288,-8-6-64,14-6-65,-2 6 33,6-14-512,-2 0-128,8-10-64,-6 0-64,0-4-32,-6-2-32,-6 2 0,0 4 0,-10 4 0,0 0 0,-16 6 0,0 4-64,-6 10-64,6 0-64,-6 20 32,6-6-32,-4 20 0,2-4 64,8 26 64,0-12-96,4 4-64,0-4-160,6-2 0,0-2-864,12-3-384,-2-9-607,12-4-321,0-4-1408,4-16-800,-4 2 2304</inkml:trace>
  </inkml:traceGroup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10-18T19:08:50.18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22174 10504 9984,'-16'10'3680,"16"-10"-1984,-6 38-1120,6-28 895,6 14-287,0 0-64,4 18-352,-4-8-64,4 24-416,-4-10-32,0 14 64,-2-9-128,2 19-32,0-10-352,0 6-128,-2-11-1472,2-5-576,0-4-1311,-2-18-513,2-6 416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10-18T19:08:50.529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22428 10930 8064,'-4'-6'2976,"4"6"-1600,-12 16-704,12-12 896,0 10-416,0-4-33,-4 14-351,-2 4-160,0 6-352,0-4-96,6 8-32,0-4-64,0 4-64,0-4-128,12 0 0,-2-6-160,18 10 32,-6-4 256,10 4 160,-6-9 0,2 9 0,-6-4 448,-12 10 256,2-6-192,-18 6-32,0-6-320,-16-1-128,6-9-192,-16 6-64,4-4-960,-20-16-384,10 0-1376,-16-8-639,6-2-1089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5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43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7300" y="720725"/>
            <a:ext cx="48006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7306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60888"/>
            <a:ext cx="5851525" cy="4319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7306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6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fld id="{993E6AE6-BA58-4D01-BFA7-9066FA1BC52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00733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Please retain proper</a:t>
            </a:r>
            <a:r>
              <a:rPr lang="en-US" baseline="0" dirty="0"/>
              <a:t> attribution, including the reference to </a:t>
            </a:r>
            <a:r>
              <a:rPr lang="en-US" baseline="0" dirty="0" err="1"/>
              <a:t>ai.berkeley.edu</a:t>
            </a:r>
            <a:r>
              <a:rPr lang="en-US" baseline="0" dirty="0"/>
              <a:t>.  Thanks!</a:t>
            </a:r>
            <a:endParaRPr lang="en-US" sz="1200" dirty="0">
              <a:latin typeface="Calibri"/>
              <a:cs typeface="Calibri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3E6AE6-BA58-4D01-BFA7-9066FA1BC529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2564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7DE18D-B477-5540-A418-45080CBABEBE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9604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7DE18D-B477-5540-A418-45080CBABEBE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550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7DE18D-B477-5540-A418-45080CBABEBE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0951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7DE18D-B477-5540-A418-45080CBABEBE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4743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7DE18D-B477-5540-A418-45080CBABEBE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3248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7DE18D-B477-5540-A418-45080CBABEBE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8835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7DE18D-B477-5540-A418-45080CBABEBE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4293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7DE18D-B477-5540-A418-45080CBABEBE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6259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7DE18D-B477-5540-A418-45080CBABEBE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38094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7DE18D-B477-5540-A418-45080CBABEBE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3447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7DE18D-B477-5540-A418-45080CBABEBE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26699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7DE18D-B477-5540-A418-45080CBABEBE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75327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7DE18D-B477-5540-A418-45080CBABEBE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08654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7DE18D-B477-5540-A418-45080CBABEBE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35728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Note,</a:t>
            </a:r>
            <a:r>
              <a:rPr lang="en-US" baseline="0" dirty="0"/>
              <a:t> original plan of P(T | s) wasn’t so great, since we don’t really need C or E in this case.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3E6AE6-BA58-4D01-BFA7-9066FA1BC529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30021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Note,</a:t>
            </a:r>
            <a:r>
              <a:rPr lang="en-US" baseline="0" dirty="0"/>
              <a:t> original plan of P(T | s) wasn’t so great, since we don’t really need C or E in this case.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3E6AE6-BA58-4D01-BFA7-9066FA1BC529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61986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7DE18D-B477-5540-A418-45080CBABEBE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00702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7DE18D-B477-5540-A418-45080CBABEBE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21315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7DE18D-B477-5540-A418-45080CBABEBE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08165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7DE18D-B477-5540-A418-45080CBABEBE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66997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7DE18D-B477-5540-A418-45080CBABEBE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5777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7DE18D-B477-5540-A418-45080CBABEBE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13917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7DE18D-B477-5540-A418-45080CBABEBE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88751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7DE18D-B477-5540-A418-45080CBABEBE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76642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7DE18D-B477-5540-A418-45080CBABEBE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22208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7DE18D-B477-5540-A418-45080CBABEBE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10678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Start here next time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3E6AE6-BA58-4D01-BFA7-9066FA1BC529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2002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7DE18D-B477-5540-A418-45080CBABEBE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2361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7DE18D-B477-5540-A418-45080CBABEBE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6621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7DE18D-B477-5540-A418-45080CBABEBE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0187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7DE18D-B477-5540-A418-45080CBABEBE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3918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7DE18D-B477-5540-A418-45080CBABEBE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8199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7DE18D-B477-5540-A418-45080CBABEBE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1376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1044578"/>
            <a:ext cx="12192000" cy="14700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0" y="3657600"/>
            <a:ext cx="12192000" cy="15240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66FBDBA-8484-455D-B245-CB37572AF54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21F2AE3-E00A-49E3-84D4-020B69DEF9E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D293A6-559F-4294-A2FB-84D948A6380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51BBA2E-7FD9-46B8-A226-C36B49A97BF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78" indent="0">
              <a:buNone/>
              <a:defRPr sz="1900"/>
            </a:lvl2pPr>
            <a:lvl3pPr marL="914354" indent="0">
              <a:buNone/>
              <a:defRPr sz="1600"/>
            </a:lvl3pPr>
            <a:lvl4pPr marL="1371532" indent="0">
              <a:buNone/>
              <a:defRPr sz="1500"/>
            </a:lvl4pPr>
            <a:lvl5pPr marL="1828709" indent="0">
              <a:buNone/>
              <a:defRPr sz="1500"/>
            </a:lvl5pPr>
            <a:lvl6pPr marL="2285886" indent="0">
              <a:buNone/>
              <a:defRPr sz="1500"/>
            </a:lvl6pPr>
            <a:lvl7pPr marL="2743062" indent="0">
              <a:buNone/>
              <a:defRPr sz="1500"/>
            </a:lvl7pPr>
            <a:lvl8pPr marL="3200240" indent="0">
              <a:buNone/>
              <a:defRPr sz="1500"/>
            </a:lvl8pPr>
            <a:lvl9pPr marL="3657418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E21409C-11F8-4378-A9C8-ED515D87E57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CF41DF-D8B8-41F6-9DEF-CF73457948E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2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9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2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9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8BCC272-083A-4C84-813A-D9CF7008B03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0B74DA-79AF-4B05-95C9-B7F6D7E3AF6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AFD908-86D3-45AB-ADF7-3B2458B2F41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1" y="273053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500"/>
            </a:lvl1pPr>
            <a:lvl2pPr marL="457178" indent="0">
              <a:buNone/>
              <a:defRPr sz="1200"/>
            </a:lvl2pPr>
            <a:lvl3pPr marL="914354" indent="0">
              <a:buNone/>
              <a:defRPr sz="11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2" indent="0">
              <a:buNone/>
              <a:defRPr sz="900"/>
            </a:lvl7pPr>
            <a:lvl8pPr marL="3200240" indent="0">
              <a:buNone/>
              <a:defRPr sz="900"/>
            </a:lvl8pPr>
            <a:lvl9pPr marL="3657418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3654A4C-ECA7-4D89-B689-5883706A9C3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3"/>
          </a:xfrm>
        </p:spPr>
        <p:txBody>
          <a:bodyPr/>
          <a:lstStyle>
            <a:lvl1pPr marL="0" indent="0">
              <a:buNone/>
              <a:defRPr sz="1500"/>
            </a:lvl1pPr>
            <a:lvl2pPr marL="457178" indent="0">
              <a:buNone/>
              <a:defRPr sz="1200"/>
            </a:lvl2pPr>
            <a:lvl3pPr marL="914354" indent="0">
              <a:buNone/>
              <a:defRPr sz="11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2" indent="0">
              <a:buNone/>
              <a:defRPr sz="900"/>
            </a:lvl7pPr>
            <a:lvl8pPr marL="3200240" indent="0">
              <a:buNone/>
              <a:defRPr sz="900"/>
            </a:lvl8pPr>
            <a:lvl9pPr marL="3657418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F413666-7D53-408E-8CAE-D86E2DAC0D1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-25400"/>
            <a:ext cx="12192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06400" y="1397001"/>
            <a:ext cx="11379200" cy="4729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algn="ctr"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741FC258-4C93-4B3A-BC1B-47590C715D8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103" name="Rectangle 7"/>
          <p:cNvSpPr>
            <a:spLocks noChangeArrowheads="1"/>
          </p:cNvSpPr>
          <p:nvPr/>
        </p:nvSpPr>
        <p:spPr bwMode="auto">
          <a:xfrm>
            <a:off x="0" y="1031242"/>
            <a:ext cx="12192000" cy="60959"/>
          </a:xfrm>
          <a:prstGeom prst="rect">
            <a:avLst/>
          </a:prstGeom>
          <a:gradFill rotWithShape="1">
            <a:gsLst>
              <a:gs pos="0">
                <a:srgbClr val="0000CC"/>
              </a:gs>
              <a:gs pos="100000">
                <a:schemeClr val="tx1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1436" tIns="45718" rIns="91436" bIns="45718" anchor="ctr"/>
          <a:lstStyle/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4" r:id="rId1"/>
    <p:sldLayoutId id="2147483855" r:id="rId2"/>
    <p:sldLayoutId id="2147483856" r:id="rId3"/>
    <p:sldLayoutId id="2147483857" r:id="rId4"/>
    <p:sldLayoutId id="2147483858" r:id="rId5"/>
    <p:sldLayoutId id="2147483859" r:id="rId6"/>
    <p:sldLayoutId id="2147483860" r:id="rId7"/>
    <p:sldLayoutId id="2147483861" r:id="rId8"/>
    <p:sldLayoutId id="2147483862" r:id="rId9"/>
    <p:sldLayoutId id="2147483863" r:id="rId10"/>
    <p:sldLayoutId id="2147483864" r:id="rId11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itchFamily="34" charset="0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178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354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532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709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882" indent="-342882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3200">
          <a:solidFill>
            <a:schemeClr val="accent2"/>
          </a:solidFill>
          <a:latin typeface="Calibri" pitchFamily="34" charset="0"/>
          <a:ea typeface="+mn-ea"/>
          <a:cs typeface="+mn-cs"/>
        </a:defRPr>
      </a:lvl1pPr>
      <a:lvl2pPr marL="742913" indent="-285737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800">
          <a:solidFill>
            <a:schemeClr val="tx1"/>
          </a:solidFill>
          <a:latin typeface="Calibri" pitchFamily="34" charset="0"/>
        </a:defRPr>
      </a:lvl2pPr>
      <a:lvl3pPr marL="1142942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400">
          <a:solidFill>
            <a:schemeClr val="tx1"/>
          </a:solidFill>
          <a:latin typeface="Calibri" pitchFamily="34" charset="0"/>
        </a:defRPr>
      </a:lvl3pPr>
      <a:lvl4pPr marL="1600120" indent="-228589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4pPr>
      <a:lvl5pPr marL="2057298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5pPr>
      <a:lvl6pPr marL="2514474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971652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3428829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886006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tags" Target="../tags/tag12.xml"/><Relationship Id="rId13" Type="http://schemas.openxmlformats.org/officeDocument/2006/relationships/image" Target="../media/image10.png"/><Relationship Id="rId18" Type="http://schemas.openxmlformats.org/officeDocument/2006/relationships/image" Target="../media/image17.png"/><Relationship Id="rId3" Type="http://schemas.openxmlformats.org/officeDocument/2006/relationships/tags" Target="../tags/tag7.xml"/><Relationship Id="rId21" Type="http://schemas.openxmlformats.org/officeDocument/2006/relationships/image" Target="../media/image20.png"/><Relationship Id="rId7" Type="http://schemas.openxmlformats.org/officeDocument/2006/relationships/tags" Target="../tags/tag11.xml"/><Relationship Id="rId12" Type="http://schemas.openxmlformats.org/officeDocument/2006/relationships/image" Target="../media/image9.png"/><Relationship Id="rId17" Type="http://schemas.openxmlformats.org/officeDocument/2006/relationships/image" Target="../media/image16.png"/><Relationship Id="rId2" Type="http://schemas.openxmlformats.org/officeDocument/2006/relationships/tags" Target="../tags/tag6.xml"/><Relationship Id="rId16" Type="http://schemas.openxmlformats.org/officeDocument/2006/relationships/image" Target="../media/image14.png"/><Relationship Id="rId20" Type="http://schemas.openxmlformats.org/officeDocument/2006/relationships/image" Target="../media/image19.png"/><Relationship Id="rId1" Type="http://schemas.openxmlformats.org/officeDocument/2006/relationships/tags" Target="../tags/tag5.xml"/><Relationship Id="rId6" Type="http://schemas.openxmlformats.org/officeDocument/2006/relationships/tags" Target="../tags/tag10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9.xml"/><Relationship Id="rId15" Type="http://schemas.openxmlformats.org/officeDocument/2006/relationships/image" Target="../media/image12.png"/><Relationship Id="rId23" Type="http://schemas.openxmlformats.org/officeDocument/2006/relationships/image" Target="../media/image22.emf"/><Relationship Id="rId10" Type="http://schemas.openxmlformats.org/officeDocument/2006/relationships/tags" Target="../tags/tag14.xml"/><Relationship Id="rId19" Type="http://schemas.openxmlformats.org/officeDocument/2006/relationships/image" Target="../media/image18.png"/><Relationship Id="rId4" Type="http://schemas.openxmlformats.org/officeDocument/2006/relationships/tags" Target="../tags/tag8.xml"/><Relationship Id="rId9" Type="http://schemas.openxmlformats.org/officeDocument/2006/relationships/tags" Target="../tags/tag13.xml"/><Relationship Id="rId14" Type="http://schemas.openxmlformats.org/officeDocument/2006/relationships/image" Target="../media/image11.png"/><Relationship Id="rId22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50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7.png"/><Relationship Id="rId10" Type="http://schemas.openxmlformats.org/officeDocument/2006/relationships/image" Target="../media/image33.png"/><Relationship Id="rId4" Type="http://schemas.openxmlformats.org/officeDocument/2006/relationships/image" Target="../media/image28.png"/><Relationship Id="rId9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26" Type="http://schemas.openxmlformats.org/officeDocument/2006/relationships/customXml" Target="../ink/ink6.xml"/><Relationship Id="rId39" Type="http://schemas.openxmlformats.org/officeDocument/2006/relationships/image" Target="../media/image43.png"/><Relationship Id="rId21" Type="http://schemas.openxmlformats.org/officeDocument/2006/relationships/image" Target="../media/image23.png"/><Relationship Id="rId34" Type="http://schemas.openxmlformats.org/officeDocument/2006/relationships/customXml" Target="../ink/ink10.xml"/><Relationship Id="rId42" Type="http://schemas.openxmlformats.org/officeDocument/2006/relationships/customXml" Target="../ink/ink14.xml"/><Relationship Id="rId47" Type="http://schemas.openxmlformats.org/officeDocument/2006/relationships/image" Target="../media/image48.png"/><Relationship Id="rId50" Type="http://schemas.openxmlformats.org/officeDocument/2006/relationships/customXml" Target="../ink/ink18.xml"/><Relationship Id="rId55" Type="http://schemas.openxmlformats.org/officeDocument/2006/relationships/image" Target="../media/image52.png"/><Relationship Id="rId63" Type="http://schemas.openxmlformats.org/officeDocument/2006/relationships/image" Target="../media/image56.png"/><Relationship Id="rId68" Type="http://schemas.openxmlformats.org/officeDocument/2006/relationships/customXml" Target="../ink/ink27.xml"/><Relationship Id="rId25" Type="http://schemas.openxmlformats.org/officeDocument/2006/relationships/image" Target="../media/image25.png"/><Relationship Id="rId33" Type="http://schemas.openxmlformats.org/officeDocument/2006/relationships/image" Target="../media/image40.png"/><Relationship Id="rId38" Type="http://schemas.openxmlformats.org/officeDocument/2006/relationships/customXml" Target="../ink/ink12.xml"/><Relationship Id="rId46" Type="http://schemas.openxmlformats.org/officeDocument/2006/relationships/customXml" Target="../ink/ink16.xml"/><Relationship Id="rId59" Type="http://schemas.openxmlformats.org/officeDocument/2006/relationships/image" Target="../media/image54.png"/><Relationship Id="rId67" Type="http://schemas.openxmlformats.org/officeDocument/2006/relationships/image" Target="../media/image58.png"/><Relationship Id="rId2" Type="http://schemas.openxmlformats.org/officeDocument/2006/relationships/notesSlide" Target="../notesSlides/notesSlide15.xml"/><Relationship Id="rId20" Type="http://schemas.openxmlformats.org/officeDocument/2006/relationships/customXml" Target="../ink/ink3.xml"/><Relationship Id="rId29" Type="http://schemas.openxmlformats.org/officeDocument/2006/relationships/image" Target="../media/image38.png"/><Relationship Id="rId41" Type="http://schemas.openxmlformats.org/officeDocument/2006/relationships/image" Target="../media/image45.png"/><Relationship Id="rId54" Type="http://schemas.openxmlformats.org/officeDocument/2006/relationships/customXml" Target="../ink/ink20.xml"/><Relationship Id="rId62" Type="http://schemas.openxmlformats.org/officeDocument/2006/relationships/customXml" Target="../ink/ink24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24" Type="http://schemas.openxmlformats.org/officeDocument/2006/relationships/customXml" Target="../ink/ink5.xml"/><Relationship Id="rId32" Type="http://schemas.openxmlformats.org/officeDocument/2006/relationships/customXml" Target="../ink/ink9.xml"/><Relationship Id="rId37" Type="http://schemas.openxmlformats.org/officeDocument/2006/relationships/image" Target="../media/image42.png"/><Relationship Id="rId40" Type="http://schemas.openxmlformats.org/officeDocument/2006/relationships/customXml" Target="../ink/ink13.xml"/><Relationship Id="rId45" Type="http://schemas.openxmlformats.org/officeDocument/2006/relationships/image" Target="../media/image47.png"/><Relationship Id="rId53" Type="http://schemas.openxmlformats.org/officeDocument/2006/relationships/image" Target="../media/image51.png"/><Relationship Id="rId58" Type="http://schemas.openxmlformats.org/officeDocument/2006/relationships/customXml" Target="../ink/ink22.xml"/><Relationship Id="rId66" Type="http://schemas.openxmlformats.org/officeDocument/2006/relationships/customXml" Target="../ink/ink26.xml"/><Relationship Id="rId5" Type="http://schemas.openxmlformats.org/officeDocument/2006/relationships/image" Target="../media/image37.png"/><Relationship Id="rId23" Type="http://schemas.openxmlformats.org/officeDocument/2006/relationships/image" Target="../media/image24.png"/><Relationship Id="rId28" Type="http://schemas.openxmlformats.org/officeDocument/2006/relationships/customXml" Target="../ink/ink7.xml"/><Relationship Id="rId36" Type="http://schemas.openxmlformats.org/officeDocument/2006/relationships/customXml" Target="../ink/ink11.xml"/><Relationship Id="rId49" Type="http://schemas.openxmlformats.org/officeDocument/2006/relationships/image" Target="../media/image49.png"/><Relationship Id="rId57" Type="http://schemas.openxmlformats.org/officeDocument/2006/relationships/image" Target="../media/image53.png"/><Relationship Id="rId61" Type="http://schemas.openxmlformats.org/officeDocument/2006/relationships/image" Target="../media/image55.png"/><Relationship Id="rId19" Type="http://schemas.openxmlformats.org/officeDocument/2006/relationships/image" Target="../media/image44.png"/><Relationship Id="rId31" Type="http://schemas.openxmlformats.org/officeDocument/2006/relationships/image" Target="../media/image39.png"/><Relationship Id="rId44" Type="http://schemas.openxmlformats.org/officeDocument/2006/relationships/customXml" Target="../ink/ink15.xml"/><Relationship Id="rId52" Type="http://schemas.openxmlformats.org/officeDocument/2006/relationships/customXml" Target="../ink/ink19.xml"/><Relationship Id="rId60" Type="http://schemas.openxmlformats.org/officeDocument/2006/relationships/customXml" Target="../ink/ink23.xml"/><Relationship Id="rId65" Type="http://schemas.openxmlformats.org/officeDocument/2006/relationships/image" Target="../media/image57.png"/><Relationship Id="rId4" Type="http://schemas.openxmlformats.org/officeDocument/2006/relationships/image" Target="../media/image36.png"/><Relationship Id="rId22" Type="http://schemas.openxmlformats.org/officeDocument/2006/relationships/customXml" Target="../ink/ink4.xml"/><Relationship Id="rId27" Type="http://schemas.openxmlformats.org/officeDocument/2006/relationships/image" Target="../media/image26.png"/><Relationship Id="rId30" Type="http://schemas.openxmlformats.org/officeDocument/2006/relationships/customXml" Target="../ink/ink8.xml"/><Relationship Id="rId35" Type="http://schemas.openxmlformats.org/officeDocument/2006/relationships/image" Target="../media/image41.png"/><Relationship Id="rId43" Type="http://schemas.openxmlformats.org/officeDocument/2006/relationships/image" Target="../media/image46.png"/><Relationship Id="rId48" Type="http://schemas.openxmlformats.org/officeDocument/2006/relationships/customXml" Target="../ink/ink17.xml"/><Relationship Id="rId56" Type="http://schemas.openxmlformats.org/officeDocument/2006/relationships/customXml" Target="../ink/ink21.xml"/><Relationship Id="rId64" Type="http://schemas.openxmlformats.org/officeDocument/2006/relationships/customXml" Target="../ink/ink25.xml"/><Relationship Id="rId69" Type="http://schemas.openxmlformats.org/officeDocument/2006/relationships/image" Target="../media/image59.png"/><Relationship Id="rId51" Type="http://schemas.openxmlformats.org/officeDocument/2006/relationships/image" Target="../media/image50.png"/><Relationship Id="rId3" Type="http://schemas.openxmlformats.org/officeDocument/2006/relationships/image" Target="../media/image35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0.png"/><Relationship Id="rId5" Type="http://schemas.openxmlformats.org/officeDocument/2006/relationships/image" Target="../media/image400.png"/><Relationship Id="rId4" Type="http://schemas.openxmlformats.org/officeDocument/2006/relationships/image" Target="../media/image39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2.png"/><Relationship Id="rId3" Type="http://schemas.openxmlformats.org/officeDocument/2006/relationships/image" Target="../media/image420.png"/><Relationship Id="rId7" Type="http://schemas.openxmlformats.org/officeDocument/2006/relationships/image" Target="../media/image460.png"/><Relationship Id="rId12" Type="http://schemas.openxmlformats.org/officeDocument/2006/relationships/image" Target="../media/image6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1.png"/><Relationship Id="rId11" Type="http://schemas.openxmlformats.org/officeDocument/2006/relationships/image" Target="../media/image60.png"/><Relationship Id="rId5" Type="http://schemas.openxmlformats.org/officeDocument/2006/relationships/image" Target="../media/image581.png"/><Relationship Id="rId10" Type="http://schemas.openxmlformats.org/officeDocument/2006/relationships/image" Target="../media/image490.png"/><Relationship Id="rId4" Type="http://schemas.openxmlformats.org/officeDocument/2006/relationships/image" Target="../media/image43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customXml" Target="../ink/ink28.xml"/><Relationship Id="rId3" Type="http://schemas.openxmlformats.org/officeDocument/2006/relationships/image" Target="../media/image420.png"/><Relationship Id="rId7" Type="http://schemas.openxmlformats.org/officeDocument/2006/relationships/image" Target="../media/image49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0.png"/><Relationship Id="rId5" Type="http://schemas.openxmlformats.org/officeDocument/2006/relationships/image" Target="../media/image440.png"/><Relationship Id="rId4" Type="http://schemas.openxmlformats.org/officeDocument/2006/relationships/image" Target="../media/image430.png"/><Relationship Id="rId9" Type="http://schemas.openxmlformats.org/officeDocument/2006/relationships/image" Target="../media/image6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0.png"/><Relationship Id="rId7" Type="http://schemas.openxmlformats.org/officeDocument/2006/relationships/image" Target="../media/image54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0.png"/><Relationship Id="rId5" Type="http://schemas.openxmlformats.org/officeDocument/2006/relationships/image" Target="../media/image520.png"/><Relationship Id="rId4" Type="http://schemas.openxmlformats.org/officeDocument/2006/relationships/image" Target="../media/image51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0.png"/><Relationship Id="rId7" Type="http://schemas.openxmlformats.org/officeDocument/2006/relationships/image" Target="../media/image59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0.png"/><Relationship Id="rId5" Type="http://schemas.openxmlformats.org/officeDocument/2006/relationships/image" Target="../media/image570.png"/><Relationship Id="rId4" Type="http://schemas.openxmlformats.org/officeDocument/2006/relationships/image" Target="../media/image56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0.png"/><Relationship Id="rId7" Type="http://schemas.openxmlformats.org/officeDocument/2006/relationships/image" Target="../media/image59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0.png"/><Relationship Id="rId5" Type="http://schemas.openxmlformats.org/officeDocument/2006/relationships/image" Target="../media/image570.png"/><Relationship Id="rId4" Type="http://schemas.openxmlformats.org/officeDocument/2006/relationships/image" Target="../media/image56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10" Type="http://schemas.openxmlformats.org/officeDocument/2006/relationships/image" Target="../media/image72.png"/><Relationship Id="rId4" Type="http://schemas.openxmlformats.org/officeDocument/2006/relationships/image" Target="../media/image65.png"/><Relationship Id="rId9" Type="http://schemas.openxmlformats.org/officeDocument/2006/relationships/customXml" Target="../ink/ink2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0.png"/><Relationship Id="rId4" Type="http://schemas.openxmlformats.org/officeDocument/2006/relationships/image" Target="../media/image67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660.png"/><Relationship Id="rId7" Type="http://schemas.openxmlformats.org/officeDocument/2006/relationships/customXml" Target="../ink/ink30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0.png"/><Relationship Id="rId5" Type="http://schemas.openxmlformats.org/officeDocument/2006/relationships/image" Target="../media/image690.png"/><Relationship Id="rId4" Type="http://schemas.openxmlformats.org/officeDocument/2006/relationships/image" Target="../media/image670.png"/></Relationships>
</file>

<file path=ppt/slides/_rels/slide28.xml.rels><?xml version="1.0" encoding="UTF-8" standalone="yes"?>
<Relationships xmlns="http://schemas.openxmlformats.org/package/2006/relationships"><Relationship Id="rId13" Type="http://schemas.openxmlformats.org/officeDocument/2006/relationships/tags" Target="../tags/tag27.xml"/><Relationship Id="rId18" Type="http://schemas.openxmlformats.org/officeDocument/2006/relationships/tags" Target="../tags/tag32.xml"/><Relationship Id="rId26" Type="http://schemas.openxmlformats.org/officeDocument/2006/relationships/image" Target="../media/image74.png"/><Relationship Id="rId39" Type="http://schemas.openxmlformats.org/officeDocument/2006/relationships/image" Target="../media/image87.png"/><Relationship Id="rId3" Type="http://schemas.openxmlformats.org/officeDocument/2006/relationships/tags" Target="../tags/tag17.xml"/><Relationship Id="rId21" Type="http://schemas.openxmlformats.org/officeDocument/2006/relationships/tags" Target="../tags/tag35.xml"/><Relationship Id="rId34" Type="http://schemas.openxmlformats.org/officeDocument/2006/relationships/image" Target="../media/image82.png"/><Relationship Id="rId42" Type="http://schemas.openxmlformats.org/officeDocument/2006/relationships/image" Target="../media/image90.png"/><Relationship Id="rId47" Type="http://schemas.openxmlformats.org/officeDocument/2006/relationships/image" Target="../media/image95.png"/><Relationship Id="rId50" Type="http://schemas.openxmlformats.org/officeDocument/2006/relationships/image" Target="../media/image98.png"/><Relationship Id="rId7" Type="http://schemas.openxmlformats.org/officeDocument/2006/relationships/tags" Target="../tags/tag21.xml"/><Relationship Id="rId12" Type="http://schemas.openxmlformats.org/officeDocument/2006/relationships/tags" Target="../tags/tag26.xml"/><Relationship Id="rId17" Type="http://schemas.openxmlformats.org/officeDocument/2006/relationships/tags" Target="../tags/tag31.xml"/><Relationship Id="rId25" Type="http://schemas.openxmlformats.org/officeDocument/2006/relationships/image" Target="../media/image71.png"/><Relationship Id="rId33" Type="http://schemas.openxmlformats.org/officeDocument/2006/relationships/image" Target="../media/image81.png"/><Relationship Id="rId38" Type="http://schemas.openxmlformats.org/officeDocument/2006/relationships/image" Target="../media/image86.png"/><Relationship Id="rId46" Type="http://schemas.openxmlformats.org/officeDocument/2006/relationships/image" Target="../media/image94.png"/><Relationship Id="rId2" Type="http://schemas.openxmlformats.org/officeDocument/2006/relationships/tags" Target="../tags/tag16.xml"/><Relationship Id="rId16" Type="http://schemas.openxmlformats.org/officeDocument/2006/relationships/tags" Target="../tags/tag30.xml"/><Relationship Id="rId20" Type="http://schemas.openxmlformats.org/officeDocument/2006/relationships/tags" Target="../tags/tag34.xml"/><Relationship Id="rId29" Type="http://schemas.openxmlformats.org/officeDocument/2006/relationships/image" Target="../media/image77.png"/><Relationship Id="rId41" Type="http://schemas.openxmlformats.org/officeDocument/2006/relationships/image" Target="../media/image89.png"/><Relationship Id="rId1" Type="http://schemas.openxmlformats.org/officeDocument/2006/relationships/tags" Target="../tags/tag15.xml"/><Relationship Id="rId6" Type="http://schemas.openxmlformats.org/officeDocument/2006/relationships/tags" Target="../tags/tag20.xml"/><Relationship Id="rId11" Type="http://schemas.openxmlformats.org/officeDocument/2006/relationships/tags" Target="../tags/tag25.xml"/><Relationship Id="rId24" Type="http://schemas.openxmlformats.org/officeDocument/2006/relationships/image" Target="../media/image70.png"/><Relationship Id="rId32" Type="http://schemas.openxmlformats.org/officeDocument/2006/relationships/image" Target="../media/image80.png"/><Relationship Id="rId37" Type="http://schemas.openxmlformats.org/officeDocument/2006/relationships/image" Target="../media/image85.png"/><Relationship Id="rId40" Type="http://schemas.openxmlformats.org/officeDocument/2006/relationships/image" Target="../media/image88.png"/><Relationship Id="rId45" Type="http://schemas.openxmlformats.org/officeDocument/2006/relationships/image" Target="../media/image93.png"/><Relationship Id="rId53" Type="http://schemas.openxmlformats.org/officeDocument/2006/relationships/image" Target="../media/image101.png"/><Relationship Id="rId5" Type="http://schemas.openxmlformats.org/officeDocument/2006/relationships/tags" Target="../tags/tag19.xml"/><Relationship Id="rId15" Type="http://schemas.openxmlformats.org/officeDocument/2006/relationships/tags" Target="../tags/tag29.xml"/><Relationship Id="rId23" Type="http://schemas.openxmlformats.org/officeDocument/2006/relationships/slideLayout" Target="../slideLayouts/slideLayout2.xml"/><Relationship Id="rId28" Type="http://schemas.openxmlformats.org/officeDocument/2006/relationships/image" Target="../media/image76.png"/><Relationship Id="rId36" Type="http://schemas.openxmlformats.org/officeDocument/2006/relationships/image" Target="../media/image84.png"/><Relationship Id="rId49" Type="http://schemas.openxmlformats.org/officeDocument/2006/relationships/image" Target="../media/image97.png"/><Relationship Id="rId10" Type="http://schemas.openxmlformats.org/officeDocument/2006/relationships/tags" Target="../tags/tag24.xml"/><Relationship Id="rId19" Type="http://schemas.openxmlformats.org/officeDocument/2006/relationships/tags" Target="../tags/tag33.xml"/><Relationship Id="rId31" Type="http://schemas.openxmlformats.org/officeDocument/2006/relationships/image" Target="../media/image79.png"/><Relationship Id="rId44" Type="http://schemas.openxmlformats.org/officeDocument/2006/relationships/image" Target="../media/image92.png"/><Relationship Id="rId52" Type="http://schemas.openxmlformats.org/officeDocument/2006/relationships/image" Target="../media/image100.png"/><Relationship Id="rId4" Type="http://schemas.openxmlformats.org/officeDocument/2006/relationships/tags" Target="../tags/tag18.xml"/><Relationship Id="rId9" Type="http://schemas.openxmlformats.org/officeDocument/2006/relationships/tags" Target="../tags/tag23.xml"/><Relationship Id="rId14" Type="http://schemas.openxmlformats.org/officeDocument/2006/relationships/tags" Target="../tags/tag28.xml"/><Relationship Id="rId22" Type="http://schemas.openxmlformats.org/officeDocument/2006/relationships/tags" Target="../tags/tag36.xml"/><Relationship Id="rId27" Type="http://schemas.openxmlformats.org/officeDocument/2006/relationships/image" Target="../media/image75.png"/><Relationship Id="rId30" Type="http://schemas.openxmlformats.org/officeDocument/2006/relationships/image" Target="../media/image78.png"/><Relationship Id="rId35" Type="http://schemas.openxmlformats.org/officeDocument/2006/relationships/image" Target="../media/image83.png"/><Relationship Id="rId43" Type="http://schemas.openxmlformats.org/officeDocument/2006/relationships/image" Target="../media/image91.png"/><Relationship Id="rId48" Type="http://schemas.openxmlformats.org/officeDocument/2006/relationships/image" Target="../media/image96.png"/><Relationship Id="rId8" Type="http://schemas.openxmlformats.org/officeDocument/2006/relationships/tags" Target="../tags/tag22.xml"/><Relationship Id="rId51" Type="http://schemas.openxmlformats.org/officeDocument/2006/relationships/image" Target="../media/image99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.png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image" Target="../media/image3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7.xml"/><Relationship Id="rId6" Type="http://schemas.openxmlformats.org/officeDocument/2006/relationships/image" Target="../media/image108.png"/><Relationship Id="rId5" Type="http://schemas.openxmlformats.org/officeDocument/2006/relationships/customXml" Target="../ink/ink31.xml"/><Relationship Id="rId4" Type="http://schemas.openxmlformats.org/officeDocument/2006/relationships/image" Target="../media/image105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0.png"/><Relationship Id="rId5" Type="http://schemas.openxmlformats.org/officeDocument/2006/relationships/image" Target="../media/image1080.png"/><Relationship Id="rId4" Type="http://schemas.openxmlformats.org/officeDocument/2006/relationships/image" Target="../media/image1070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customXml" Target="../ink/ink32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customXml" Target="../ink/ink33.xml"/><Relationship Id="rId3" Type="http://schemas.openxmlformats.org/officeDocument/2006/relationships/tags" Target="../tags/tag40.xml"/><Relationship Id="rId7" Type="http://schemas.openxmlformats.org/officeDocument/2006/relationships/image" Target="../media/image110.png"/><Relationship Id="rId2" Type="http://schemas.openxmlformats.org/officeDocument/2006/relationships/tags" Target="../tags/tag39.xml"/><Relationship Id="rId1" Type="http://schemas.openxmlformats.org/officeDocument/2006/relationships/tags" Target="../tags/tag38.xml"/><Relationship Id="rId6" Type="http://schemas.openxmlformats.org/officeDocument/2006/relationships/image" Target="../media/image109.png"/><Relationship Id="rId5" Type="http://schemas.openxmlformats.org/officeDocument/2006/relationships/image" Target="../media/image107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1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customXml" Target="../ink/ink34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3.png"/><Relationship Id="rId5" Type="http://schemas.openxmlformats.org/officeDocument/2006/relationships/customXml" Target="../ink/ink35.xml"/><Relationship Id="rId4" Type="http://schemas.openxmlformats.org/officeDocument/2006/relationships/image" Target="../media/image11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0.png"/><Relationship Id="rId7" Type="http://schemas.openxmlformats.org/officeDocument/2006/relationships/image" Target="../media/image119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0.png"/><Relationship Id="rId5" Type="http://schemas.openxmlformats.org/officeDocument/2006/relationships/image" Target="../media/image1080.png"/><Relationship Id="rId4" Type="http://schemas.openxmlformats.org/officeDocument/2006/relationships/image" Target="../media/image107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0.png"/><Relationship Id="rId7" Type="http://schemas.openxmlformats.org/officeDocument/2006/relationships/image" Target="../media/image119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0.png"/><Relationship Id="rId5" Type="http://schemas.openxmlformats.org/officeDocument/2006/relationships/image" Target="../media/image1080.png"/><Relationship Id="rId4" Type="http://schemas.openxmlformats.org/officeDocument/2006/relationships/image" Target="../media/image107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0.png"/><Relationship Id="rId7" Type="http://schemas.openxmlformats.org/officeDocument/2006/relationships/image" Target="../media/image119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0.png"/><Relationship Id="rId5" Type="http://schemas.openxmlformats.org/officeDocument/2006/relationships/image" Target="../media/image1080.png"/><Relationship Id="rId4" Type="http://schemas.openxmlformats.org/officeDocument/2006/relationships/image" Target="../media/image1070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0.png"/><Relationship Id="rId3" Type="http://schemas.openxmlformats.org/officeDocument/2006/relationships/image" Target="../media/image1060.png"/><Relationship Id="rId7" Type="http://schemas.openxmlformats.org/officeDocument/2006/relationships/image" Target="../media/image120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0.png"/><Relationship Id="rId5" Type="http://schemas.openxmlformats.org/officeDocument/2006/relationships/image" Target="../media/image1080.png"/><Relationship Id="rId4" Type="http://schemas.openxmlformats.org/officeDocument/2006/relationships/image" Target="../media/image1070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0.png"/><Relationship Id="rId3" Type="http://schemas.openxmlformats.org/officeDocument/2006/relationships/image" Target="../media/image1060.png"/><Relationship Id="rId7" Type="http://schemas.openxmlformats.org/officeDocument/2006/relationships/image" Target="../media/image120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0.png"/><Relationship Id="rId5" Type="http://schemas.openxmlformats.org/officeDocument/2006/relationships/image" Target="../media/image1080.png"/><Relationship Id="rId4" Type="http://schemas.openxmlformats.org/officeDocument/2006/relationships/image" Target="../media/image107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0.png"/><Relationship Id="rId3" Type="http://schemas.openxmlformats.org/officeDocument/2006/relationships/image" Target="../media/image1060.png"/><Relationship Id="rId7" Type="http://schemas.openxmlformats.org/officeDocument/2006/relationships/image" Target="../media/image120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0.png"/><Relationship Id="rId5" Type="http://schemas.openxmlformats.org/officeDocument/2006/relationships/image" Target="../media/image1080.png"/><Relationship Id="rId4" Type="http://schemas.openxmlformats.org/officeDocument/2006/relationships/image" Target="../media/image1070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0.png"/><Relationship Id="rId3" Type="http://schemas.openxmlformats.org/officeDocument/2006/relationships/image" Target="../media/image1060.png"/><Relationship Id="rId7" Type="http://schemas.openxmlformats.org/officeDocument/2006/relationships/image" Target="../media/image120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0.png"/><Relationship Id="rId5" Type="http://schemas.openxmlformats.org/officeDocument/2006/relationships/image" Target="../media/image1080.png"/><Relationship Id="rId10" Type="http://schemas.openxmlformats.org/officeDocument/2006/relationships/image" Target="../media/image1220.png"/><Relationship Id="rId4" Type="http://schemas.openxmlformats.org/officeDocument/2006/relationships/image" Target="../media/image1070.png"/><Relationship Id="rId9" Type="http://schemas.openxmlformats.org/officeDocument/2006/relationships/image" Target="../media/image121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3" Type="http://schemas.openxmlformats.org/officeDocument/2006/relationships/tags" Target="../tags/tag43.xml"/><Relationship Id="rId7" Type="http://schemas.openxmlformats.org/officeDocument/2006/relationships/image" Target="../media/image124.png"/><Relationship Id="rId2" Type="http://schemas.openxmlformats.org/officeDocument/2006/relationships/tags" Target="../tags/tag42.xml"/><Relationship Id="rId1" Type="http://schemas.openxmlformats.org/officeDocument/2006/relationships/tags" Target="../tags/tag41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customXml" Target="../ink/ink37.xml"/><Relationship Id="rId3" Type="http://schemas.openxmlformats.org/officeDocument/2006/relationships/image" Target="../media/image134.png"/><Relationship Id="rId7" Type="http://schemas.openxmlformats.org/officeDocument/2006/relationships/image" Target="../media/image137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6.xml"/><Relationship Id="rId5" Type="http://schemas.openxmlformats.org/officeDocument/2006/relationships/image" Target="../media/image136.png"/><Relationship Id="rId4" Type="http://schemas.openxmlformats.org/officeDocument/2006/relationships/image" Target="../media/image135.png"/><Relationship Id="rId9" Type="http://schemas.openxmlformats.org/officeDocument/2006/relationships/image" Target="../media/image138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png"/><Relationship Id="rId3" Type="http://schemas.openxmlformats.org/officeDocument/2006/relationships/image" Target="../media/image1060.png"/><Relationship Id="rId7" Type="http://schemas.openxmlformats.org/officeDocument/2006/relationships/customXml" Target="../ink/ink38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0.png"/><Relationship Id="rId5" Type="http://schemas.openxmlformats.org/officeDocument/2006/relationships/image" Target="../media/image1080.png"/><Relationship Id="rId4" Type="http://schemas.openxmlformats.org/officeDocument/2006/relationships/image" Target="../media/image107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0.png"/><Relationship Id="rId2" Type="http://schemas.openxmlformats.org/officeDocument/2006/relationships/image" Target="../media/image13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2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0.png"/><Relationship Id="rId7" Type="http://schemas.openxmlformats.org/officeDocument/2006/relationships/image" Target="../media/image137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60.png"/><Relationship Id="rId5" Type="http://schemas.openxmlformats.org/officeDocument/2006/relationships/image" Target="../media/image1350.png"/><Relationship Id="rId4" Type="http://schemas.openxmlformats.org/officeDocument/2006/relationships/image" Target="../media/image134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2.png"/><Relationship Id="rId5" Type="http://schemas.openxmlformats.org/officeDocument/2006/relationships/image" Target="../media/image131.png"/><Relationship Id="rId4" Type="http://schemas.openxmlformats.org/officeDocument/2006/relationships/image" Target="../media/image130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customXml" Target="../ink/ink1.xml"/><Relationship Id="rId4" Type="http://schemas.openxmlformats.org/officeDocument/2006/relationships/image" Target="../media/image9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5"/>
          <p:cNvSpPr>
            <a:spLocks noGrp="1" noChangeArrowheads="1"/>
          </p:cNvSpPr>
          <p:nvPr>
            <p:ph type="ctrTitle"/>
          </p:nvPr>
        </p:nvSpPr>
        <p:spPr>
          <a:xfrm>
            <a:off x="0" y="279403"/>
            <a:ext cx="12192000" cy="1470025"/>
          </a:xfrm>
        </p:spPr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CS 188: Artificial Intelligence</a:t>
            </a:r>
            <a:br>
              <a:rPr lang="en-US" dirty="0">
                <a:latin typeface="Calibri"/>
                <a:cs typeface="Calibri"/>
              </a:rPr>
            </a:br>
            <a:endParaRPr lang="en-US" sz="3600" dirty="0">
              <a:latin typeface="Calibri"/>
              <a:cs typeface="Calibri"/>
            </a:endParaRPr>
          </a:p>
        </p:txBody>
      </p:sp>
      <p:sp>
        <p:nvSpPr>
          <p:cNvPr id="5123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0" y="1295400"/>
            <a:ext cx="12192000" cy="1524000"/>
          </a:xfrm>
        </p:spPr>
        <p:txBody>
          <a:bodyPr/>
          <a:lstStyle/>
          <a:p>
            <a:pPr eaLnBrk="1" hangingPunct="1"/>
            <a:r>
              <a:rPr lang="en-US" sz="4300" dirty="0">
                <a:latin typeface="Calibri"/>
                <a:cs typeface="Calibri"/>
              </a:rPr>
              <a:t>Bayes’ Nets: Sampling</a:t>
            </a:r>
          </a:p>
        </p:txBody>
      </p:sp>
      <p:sp>
        <p:nvSpPr>
          <p:cNvPr id="5124" name="Text Box 7"/>
          <p:cNvSpPr txBox="1">
            <a:spLocks noChangeArrowheads="1"/>
          </p:cNvSpPr>
          <p:nvPr/>
        </p:nvSpPr>
        <p:spPr bwMode="auto">
          <a:xfrm>
            <a:off x="1524000" y="6248403"/>
            <a:ext cx="58674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endParaRPr lang="en-US">
              <a:latin typeface="Calibri"/>
              <a:cs typeface="Calibr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1" y="2057400"/>
            <a:ext cx="8822429" cy="3626047"/>
          </a:xfrm>
          <a:prstGeom prst="rect">
            <a:avLst/>
          </a:prstGeom>
        </p:spPr>
      </p:pic>
      <p:sp>
        <p:nvSpPr>
          <p:cNvPr id="7" name="Text Box 8"/>
          <p:cNvSpPr txBox="1">
            <a:spLocks noChangeArrowheads="1"/>
          </p:cNvSpPr>
          <p:nvPr/>
        </p:nvSpPr>
        <p:spPr bwMode="auto">
          <a:xfrm>
            <a:off x="0" y="6003922"/>
            <a:ext cx="12192000" cy="7617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8579" tIns="34289" rIns="68579" bIns="3428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dirty="0">
                <a:latin typeface="Calibri"/>
                <a:cs typeface="Calibri"/>
              </a:rPr>
              <a:t>Instructors: Adam </a:t>
            </a:r>
            <a:r>
              <a:rPr lang="en-US" sz="2400" dirty="0" err="1">
                <a:latin typeface="Calibri"/>
                <a:cs typeface="Calibri"/>
              </a:rPr>
              <a:t>Janin</a:t>
            </a:r>
            <a:r>
              <a:rPr lang="en-US" sz="2400" dirty="0">
                <a:latin typeface="Calibri"/>
                <a:cs typeface="Calibri"/>
              </a:rPr>
              <a:t>, Josh Hug --- University of California, Berkeley</a:t>
            </a:r>
          </a:p>
          <a:p>
            <a:pPr algn="ctr">
              <a:spcBef>
                <a:spcPct val="50000"/>
              </a:spcBef>
            </a:pPr>
            <a:r>
              <a:rPr lang="en-US" sz="1400" dirty="0">
                <a:latin typeface="Calibri"/>
                <a:cs typeface="Calibri"/>
              </a:rPr>
              <a:t>[These slides were created by Dan Klein, Pieter </a:t>
            </a:r>
            <a:r>
              <a:rPr lang="en-US" sz="1400" dirty="0" err="1">
                <a:latin typeface="Calibri"/>
                <a:cs typeface="Calibri"/>
              </a:rPr>
              <a:t>Abbeel</a:t>
            </a:r>
            <a:r>
              <a:rPr lang="en-US" sz="1400" dirty="0">
                <a:latin typeface="Calibri"/>
                <a:cs typeface="Calibri"/>
              </a:rPr>
              <a:t>, </a:t>
            </a:r>
            <a:r>
              <a:rPr lang="en-US" sz="1400" dirty="0" err="1">
                <a:latin typeface="Calibri"/>
                <a:cs typeface="Calibri"/>
              </a:rPr>
              <a:t>Anca</a:t>
            </a:r>
            <a:r>
              <a:rPr lang="en-US" sz="1400" dirty="0">
                <a:latin typeface="Calibri"/>
                <a:cs typeface="Calibri"/>
              </a:rPr>
              <a:t> Dragan, and Josh Hug. http://</a:t>
            </a:r>
            <a:r>
              <a:rPr lang="en-US" sz="1400" dirty="0" err="1">
                <a:latin typeface="Calibri"/>
                <a:cs typeface="Calibri"/>
              </a:rPr>
              <a:t>ai.berkeley.edu</a:t>
            </a:r>
            <a:r>
              <a:rPr lang="en-US" sz="1400" dirty="0">
                <a:latin typeface="Calibri"/>
                <a:cs typeface="Calibri"/>
              </a:rPr>
              <a:t>.]</a:t>
            </a:r>
          </a:p>
        </p:txBody>
      </p:sp>
    </p:spTree>
    <p:extLst>
      <p:ext uri="{BB962C8B-B14F-4D97-AF65-F5344CB8AC3E}">
        <p14:creationId xmlns:p14="http://schemas.microsoft.com/office/powerpoint/2010/main" val="2178351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609600" y="1600200"/>
            <a:ext cx="2950342" cy="3235792"/>
            <a:chOff x="3374258" y="2215463"/>
            <a:chExt cx="2950342" cy="3235792"/>
          </a:xfrm>
        </p:grpSpPr>
        <p:sp>
          <p:nvSpPr>
            <p:cNvPr id="25" name="Oval 4"/>
            <p:cNvSpPr>
              <a:spLocks noChangeArrowheads="1"/>
            </p:cNvSpPr>
            <p:nvPr/>
          </p:nvSpPr>
          <p:spPr bwMode="auto">
            <a:xfrm>
              <a:off x="4440355" y="4689255"/>
              <a:ext cx="762000" cy="762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800" i="1" dirty="0">
                  <a:latin typeface="Calibri"/>
                  <a:cs typeface="Calibri"/>
                </a:rPr>
                <a:t>E</a:t>
              </a:r>
              <a:endParaRPr lang="en-US" sz="2800" baseline="-25000" dirty="0">
                <a:latin typeface="Calibri"/>
                <a:cs typeface="Calibri"/>
              </a:endParaRPr>
            </a:p>
          </p:txBody>
        </p:sp>
        <p:sp>
          <p:nvSpPr>
            <p:cNvPr id="26" name="Oval 4"/>
            <p:cNvSpPr>
              <a:spLocks noChangeArrowheads="1"/>
            </p:cNvSpPr>
            <p:nvPr/>
          </p:nvSpPr>
          <p:spPr bwMode="auto">
            <a:xfrm>
              <a:off x="4440355" y="2215463"/>
              <a:ext cx="762000" cy="762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800" i="1" dirty="0">
                  <a:latin typeface="Calibri"/>
                  <a:cs typeface="Calibri"/>
                </a:rPr>
                <a:t>T</a:t>
              </a:r>
              <a:endParaRPr lang="en-US" sz="2800" baseline="-25000" dirty="0">
                <a:latin typeface="Calibri"/>
                <a:cs typeface="Calibri"/>
              </a:endParaRPr>
            </a:p>
          </p:txBody>
        </p:sp>
        <p:sp>
          <p:nvSpPr>
            <p:cNvPr id="27" name="Oval 4"/>
            <p:cNvSpPr>
              <a:spLocks noChangeArrowheads="1"/>
            </p:cNvSpPr>
            <p:nvPr/>
          </p:nvSpPr>
          <p:spPr bwMode="auto">
            <a:xfrm>
              <a:off x="5562600" y="3464391"/>
              <a:ext cx="762000" cy="762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800" i="1" dirty="0">
                  <a:latin typeface="Calibri"/>
                  <a:cs typeface="Calibri"/>
                </a:rPr>
                <a:t>S</a:t>
              </a:r>
              <a:endParaRPr lang="en-US" sz="2800" baseline="-25000" dirty="0">
                <a:latin typeface="Calibri"/>
                <a:cs typeface="Calibri"/>
              </a:endParaRPr>
            </a:p>
          </p:txBody>
        </p:sp>
        <p:sp>
          <p:nvSpPr>
            <p:cNvPr id="29" name="Oval 4"/>
            <p:cNvSpPr>
              <a:spLocks noChangeArrowheads="1"/>
            </p:cNvSpPr>
            <p:nvPr/>
          </p:nvSpPr>
          <p:spPr bwMode="auto">
            <a:xfrm>
              <a:off x="3374258" y="3464391"/>
              <a:ext cx="762000" cy="762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800" i="1" dirty="0">
                  <a:latin typeface="Calibri"/>
                  <a:cs typeface="Calibri"/>
                </a:rPr>
                <a:t>C</a:t>
              </a:r>
              <a:endParaRPr lang="en-US" sz="2800" baseline="-25000" dirty="0">
                <a:latin typeface="Calibri"/>
                <a:cs typeface="Calibri"/>
              </a:endParaRPr>
            </a:p>
          </p:txBody>
        </p:sp>
        <p:cxnSp>
          <p:nvCxnSpPr>
            <p:cNvPr id="31" name="AutoShape 6"/>
            <p:cNvCxnSpPr>
              <a:cxnSpLocks noChangeShapeType="1"/>
              <a:stCxn id="26" idx="5"/>
              <a:endCxn id="27" idx="1"/>
            </p:cNvCxnSpPr>
            <p:nvPr/>
          </p:nvCxnSpPr>
          <p:spPr bwMode="auto">
            <a:xfrm>
              <a:off x="5090763" y="2865871"/>
              <a:ext cx="583429" cy="710112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32" name="AutoShape 6"/>
            <p:cNvCxnSpPr>
              <a:cxnSpLocks noChangeShapeType="1"/>
              <a:stCxn id="26" idx="3"/>
              <a:endCxn id="29" idx="7"/>
            </p:cNvCxnSpPr>
            <p:nvPr/>
          </p:nvCxnSpPr>
          <p:spPr bwMode="auto">
            <a:xfrm flipH="1">
              <a:off x="4024666" y="2865871"/>
              <a:ext cx="527281" cy="710112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33" name="AutoShape 6"/>
            <p:cNvCxnSpPr>
              <a:cxnSpLocks noChangeShapeType="1"/>
              <a:stCxn id="29" idx="5"/>
              <a:endCxn id="25" idx="1"/>
            </p:cNvCxnSpPr>
            <p:nvPr/>
          </p:nvCxnSpPr>
          <p:spPr bwMode="auto">
            <a:xfrm>
              <a:off x="4024666" y="4114799"/>
              <a:ext cx="527281" cy="686048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30" name="AutoShape 6"/>
            <p:cNvCxnSpPr>
              <a:cxnSpLocks noChangeShapeType="1"/>
              <a:stCxn id="27" idx="3"/>
              <a:endCxn id="25" idx="7"/>
            </p:cNvCxnSpPr>
            <p:nvPr/>
          </p:nvCxnSpPr>
          <p:spPr bwMode="auto">
            <a:xfrm flipH="1">
              <a:off x="5090763" y="4114799"/>
              <a:ext cx="583429" cy="686048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graphicFrame>
        <p:nvGraphicFramePr>
          <p:cNvPr id="37" name="Table 3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0006450"/>
              </p:ext>
            </p:extLst>
          </p:nvPr>
        </p:nvGraphicFramePr>
        <p:xfrm>
          <a:off x="4986285" y="1307230"/>
          <a:ext cx="3167114" cy="3306979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3953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421">
                  <a:extLst>
                    <a:ext uri="{9D8B030D-6E8A-4147-A177-3AD203B41FA5}">
                      <a16:colId xmlns:a16="http://schemas.microsoft.com/office/drawing/2014/main" val="3772778286"/>
                    </a:ext>
                  </a:extLst>
                </a:gridCol>
                <a:gridCol w="4264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64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9247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0963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T</a:t>
                      </a: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C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S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E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P(T, C, S, E)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+t</a:t>
                      </a: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+c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+s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+e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0.007125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+t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+c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+s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-e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0.064125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+t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+c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-s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+e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0.12825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+t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+c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-s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-e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0.513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+t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-c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+s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+e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0.001125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+t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-c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+s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-e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0.002625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+t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-c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-s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+e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0.0027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+t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-c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-s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-e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0.00675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3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406400" y="5334000"/>
                <a:ext cx="11379200" cy="1101945"/>
              </a:xfrm>
            </p:spPr>
            <p:txBody>
              <a:bodyPr/>
              <a:lstStyle/>
              <a:p>
                <a:pPr eaLnBrk="1" hangingPunct="1">
                  <a:lnSpc>
                    <a:spcPct val="80000"/>
                  </a:lnSpc>
                </a:pPr>
                <a14:m>
                  <m:oMath xmlns:m="http://schemas.openxmlformats.org/officeDocument/2006/math">
                    <m:r>
                      <a:rPr lang="en-US" sz="3000" b="0" i="1" smtClean="0">
                        <a:latin typeface="Cambria Math" panose="02040503050406030204" pitchFamily="18" charset="0"/>
                        <a:ea typeface="ＭＳ Ｐゴシック" pitchFamily="34" charset="-128"/>
                        <a:cs typeface="Calibri"/>
                      </a:rPr>
                      <m:t>𝑃</m:t>
                    </m:r>
                    <m:d>
                      <m:dPr>
                        <m:ctrlPr>
                          <a:rPr lang="en-US" sz="3000" b="0" i="1" smtClean="0">
                            <a:latin typeface="Cambria Math" panose="02040503050406030204" pitchFamily="18" charset="0"/>
                            <a:ea typeface="ＭＳ Ｐゴシック" pitchFamily="34" charset="-128"/>
                            <a:cs typeface="Calibri"/>
                          </a:rPr>
                        </m:ctrlPr>
                      </m:dPr>
                      <m:e>
                        <m:r>
                          <a:rPr lang="en-US" sz="3000" b="0" i="1" smtClean="0">
                            <a:latin typeface="Cambria Math" panose="02040503050406030204" pitchFamily="18" charset="0"/>
                            <a:ea typeface="ＭＳ Ｐゴシック" pitchFamily="34" charset="-128"/>
                            <a:cs typeface="Calibri"/>
                          </a:rPr>
                          <m:t>+</m:t>
                        </m:r>
                        <m:r>
                          <a:rPr lang="en-US" sz="3000" b="0" i="1" smtClean="0">
                            <a:latin typeface="Cambria Math" panose="02040503050406030204" pitchFamily="18" charset="0"/>
                            <a:ea typeface="ＭＳ Ｐゴシック" pitchFamily="34" charset="-128"/>
                            <a:cs typeface="Calibri"/>
                          </a:rPr>
                          <m:t>𝑡</m:t>
                        </m:r>
                        <m:r>
                          <a:rPr lang="en-US" sz="3000" b="0" i="1" smtClean="0">
                            <a:latin typeface="Cambria Math" panose="02040503050406030204" pitchFamily="18" charset="0"/>
                            <a:ea typeface="ＭＳ Ｐゴシック" pitchFamily="34" charset="-128"/>
                            <a:cs typeface="Calibri"/>
                          </a:rPr>
                          <m:t>, +</m:t>
                        </m:r>
                        <m:r>
                          <a:rPr lang="en-US" sz="3000" b="0" i="1" smtClean="0">
                            <a:latin typeface="Cambria Math" panose="02040503050406030204" pitchFamily="18" charset="0"/>
                            <a:ea typeface="ＭＳ Ｐゴシック" pitchFamily="34" charset="-128"/>
                            <a:cs typeface="Calibri"/>
                          </a:rPr>
                          <m:t>𝑐</m:t>
                        </m:r>
                        <m:r>
                          <a:rPr lang="en-US" sz="3000" b="0" i="1" smtClean="0">
                            <a:latin typeface="Cambria Math" panose="02040503050406030204" pitchFamily="18" charset="0"/>
                            <a:ea typeface="ＭＳ Ｐゴシック" pitchFamily="34" charset="-128"/>
                            <a:cs typeface="Calibri"/>
                          </a:rPr>
                          <m:t>, −</m:t>
                        </m:r>
                        <m:r>
                          <a:rPr lang="en-US" sz="3000" b="0" i="1" smtClean="0">
                            <a:latin typeface="Cambria Math" panose="02040503050406030204" pitchFamily="18" charset="0"/>
                            <a:ea typeface="ＭＳ Ｐゴシック" pitchFamily="34" charset="-128"/>
                            <a:cs typeface="Calibri"/>
                          </a:rPr>
                          <m:t>𝑠</m:t>
                        </m:r>
                        <m:r>
                          <a:rPr lang="en-US" sz="3000" b="0" i="1" smtClean="0">
                            <a:latin typeface="Cambria Math" panose="02040503050406030204" pitchFamily="18" charset="0"/>
                            <a:ea typeface="ＭＳ Ｐゴシック" pitchFamily="34" charset="-128"/>
                            <a:cs typeface="Calibri"/>
                          </a:rPr>
                          <m:t>, +</m:t>
                        </m:r>
                        <m:r>
                          <a:rPr lang="en-US" sz="3000" b="0" i="1" smtClean="0">
                            <a:latin typeface="Cambria Math" panose="02040503050406030204" pitchFamily="18" charset="0"/>
                            <a:ea typeface="ＭＳ Ｐゴシック" pitchFamily="34" charset="-128"/>
                            <a:cs typeface="Calibri"/>
                          </a:rPr>
                          <m:t>𝑒</m:t>
                        </m:r>
                      </m:e>
                    </m:d>
                  </m:oMath>
                </a14:m>
                <a:endParaRPr lang="en-US" sz="3000" b="0" i="1" dirty="0">
                  <a:latin typeface="Cambria Math" panose="02040503050406030204" pitchFamily="18" charset="0"/>
                  <a:ea typeface="ＭＳ Ｐゴシック" pitchFamily="34" charset="-128"/>
                  <a:cs typeface="Calibri"/>
                </a:endParaRPr>
              </a:p>
              <a:p>
                <a:pPr marL="0" indent="0" eaLnBrk="1" hangingPunct="1">
                  <a:lnSpc>
                    <a:spcPct val="80000"/>
                  </a:lnSpc>
                  <a:buNone/>
                </a:pPr>
                <a:r>
                  <a:rPr lang="en-US" sz="3000" b="0" dirty="0">
                    <a:ea typeface="ＭＳ Ｐゴシック" pitchFamily="34" charset="-128"/>
                    <a:cs typeface="Calibri"/>
                  </a:rPr>
                  <a:t>	</a:t>
                </a:r>
                <a14:m>
                  <m:oMath xmlns:m="http://schemas.openxmlformats.org/officeDocument/2006/math">
                    <m:r>
                      <a:rPr lang="en-US" sz="3000" b="0" i="0" smtClean="0">
                        <a:latin typeface="Cambria Math" panose="02040503050406030204" pitchFamily="18" charset="0"/>
                        <a:ea typeface="ＭＳ Ｐゴシック" pitchFamily="34" charset="-128"/>
                        <a:cs typeface="Calibri"/>
                      </a:rPr>
                      <m:t>=</m:t>
                    </m:r>
                    <m:r>
                      <a:rPr lang="en-US" sz="3000" b="0" i="1" smtClean="0">
                        <a:latin typeface="Cambria Math" panose="02040503050406030204" pitchFamily="18" charset="0"/>
                        <a:ea typeface="ＭＳ Ｐゴシック" pitchFamily="34" charset="-128"/>
                        <a:cs typeface="Calibri"/>
                      </a:rPr>
                      <m:t>𝑃</m:t>
                    </m:r>
                    <m:d>
                      <m:dPr>
                        <m:ctrlPr>
                          <a:rPr lang="en-US" sz="3000" b="0" i="1" smtClean="0">
                            <a:latin typeface="Cambria Math" panose="02040503050406030204" pitchFamily="18" charset="0"/>
                            <a:ea typeface="ＭＳ Ｐゴシック" pitchFamily="34" charset="-128"/>
                            <a:cs typeface="Calibri"/>
                          </a:rPr>
                        </m:ctrlPr>
                      </m:dPr>
                      <m:e>
                        <m:r>
                          <a:rPr lang="en-US" sz="3000" b="0" i="1" smtClean="0">
                            <a:latin typeface="Cambria Math" panose="02040503050406030204" pitchFamily="18" charset="0"/>
                            <a:ea typeface="ＭＳ Ｐゴシック" pitchFamily="34" charset="-128"/>
                            <a:cs typeface="Calibri"/>
                          </a:rPr>
                          <m:t>+</m:t>
                        </m:r>
                        <m:r>
                          <a:rPr lang="en-US" sz="3000" b="0" i="1" smtClean="0">
                            <a:latin typeface="Cambria Math" panose="02040503050406030204" pitchFamily="18" charset="0"/>
                            <a:ea typeface="ＭＳ Ｐゴシック" pitchFamily="34" charset="-128"/>
                            <a:cs typeface="Calibri"/>
                          </a:rPr>
                          <m:t>𝑡</m:t>
                        </m:r>
                      </m:e>
                    </m:d>
                    <m:r>
                      <a:rPr lang="en-US" sz="3000" b="0" i="1" smtClean="0">
                        <a:latin typeface="Cambria Math" panose="02040503050406030204" pitchFamily="18" charset="0"/>
                        <a:ea typeface="ＭＳ Ｐゴシック" pitchFamily="34" charset="-128"/>
                        <a:cs typeface="Calibri"/>
                      </a:rPr>
                      <m:t>𝑃</m:t>
                    </m:r>
                    <m:d>
                      <m:dPr>
                        <m:ctrlPr>
                          <a:rPr lang="en-US" sz="3000" b="0" i="1" smtClean="0">
                            <a:latin typeface="Cambria Math" panose="02040503050406030204" pitchFamily="18" charset="0"/>
                            <a:ea typeface="ＭＳ Ｐゴシック" pitchFamily="34" charset="-128"/>
                            <a:cs typeface="Calibri"/>
                          </a:rPr>
                        </m:ctrlPr>
                      </m:dPr>
                      <m:e>
                        <m:r>
                          <a:rPr lang="en-US" sz="3000" b="0" i="1" smtClean="0">
                            <a:latin typeface="Cambria Math" panose="02040503050406030204" pitchFamily="18" charset="0"/>
                            <a:ea typeface="ＭＳ Ｐゴシック" pitchFamily="34" charset="-128"/>
                            <a:cs typeface="Calibri"/>
                          </a:rPr>
                          <m:t>+</m:t>
                        </m:r>
                        <m:r>
                          <a:rPr lang="en-US" sz="3000" b="0" i="1" smtClean="0">
                            <a:latin typeface="Cambria Math" panose="02040503050406030204" pitchFamily="18" charset="0"/>
                            <a:ea typeface="ＭＳ Ｐゴシック" pitchFamily="34" charset="-128"/>
                            <a:cs typeface="Calibri"/>
                          </a:rPr>
                          <m:t>𝑐</m:t>
                        </m:r>
                      </m:e>
                      <m:e>
                        <m:r>
                          <a:rPr lang="en-US" sz="3000" b="0" i="1" smtClean="0">
                            <a:latin typeface="Cambria Math" panose="02040503050406030204" pitchFamily="18" charset="0"/>
                            <a:ea typeface="ＭＳ Ｐゴシック" pitchFamily="34" charset="-128"/>
                            <a:cs typeface="Calibri"/>
                          </a:rPr>
                          <m:t>+</m:t>
                        </m:r>
                        <m:r>
                          <a:rPr lang="en-US" sz="3000" b="0" i="1" smtClean="0">
                            <a:latin typeface="Cambria Math" panose="02040503050406030204" pitchFamily="18" charset="0"/>
                            <a:ea typeface="ＭＳ Ｐゴシック" pitchFamily="34" charset="-128"/>
                            <a:cs typeface="Calibri"/>
                          </a:rPr>
                          <m:t>𝑡</m:t>
                        </m:r>
                      </m:e>
                    </m:d>
                    <m:r>
                      <a:rPr lang="en-US" sz="3000" b="0" i="1" smtClean="0">
                        <a:latin typeface="Cambria Math" panose="02040503050406030204" pitchFamily="18" charset="0"/>
                        <a:ea typeface="ＭＳ Ｐゴシック" pitchFamily="34" charset="-128"/>
                        <a:cs typeface="Calibri"/>
                      </a:rPr>
                      <m:t>𝑃</m:t>
                    </m:r>
                    <m:d>
                      <m:dPr>
                        <m:ctrlPr>
                          <a:rPr lang="en-US" sz="3000" b="0" i="1" smtClean="0">
                            <a:latin typeface="Cambria Math" panose="02040503050406030204" pitchFamily="18" charset="0"/>
                            <a:ea typeface="ＭＳ Ｐゴシック" pitchFamily="34" charset="-128"/>
                            <a:cs typeface="Calibri"/>
                          </a:rPr>
                        </m:ctrlPr>
                      </m:dPr>
                      <m:e>
                        <m:r>
                          <a:rPr lang="en-US" sz="3000" b="0" i="1" smtClean="0">
                            <a:latin typeface="Cambria Math" panose="02040503050406030204" pitchFamily="18" charset="0"/>
                            <a:ea typeface="ＭＳ Ｐゴシック" pitchFamily="34" charset="-128"/>
                            <a:cs typeface="Calibri"/>
                          </a:rPr>
                          <m:t>−</m:t>
                        </m:r>
                        <m:r>
                          <a:rPr lang="en-US" sz="3000" b="0" i="1" smtClean="0">
                            <a:latin typeface="Cambria Math" panose="02040503050406030204" pitchFamily="18" charset="0"/>
                            <a:ea typeface="ＭＳ Ｐゴシック" pitchFamily="34" charset="-128"/>
                            <a:cs typeface="Calibri"/>
                          </a:rPr>
                          <m:t>𝑠</m:t>
                        </m:r>
                      </m:e>
                      <m:e>
                        <m:r>
                          <a:rPr lang="en-US" sz="3000" b="0" i="1" smtClean="0">
                            <a:latin typeface="Cambria Math" panose="02040503050406030204" pitchFamily="18" charset="0"/>
                            <a:ea typeface="ＭＳ Ｐゴシック" pitchFamily="34" charset="-128"/>
                            <a:cs typeface="Calibri"/>
                          </a:rPr>
                          <m:t>+</m:t>
                        </m:r>
                        <m:r>
                          <a:rPr lang="en-US" sz="3000" b="0" i="1" smtClean="0">
                            <a:latin typeface="Cambria Math" panose="02040503050406030204" pitchFamily="18" charset="0"/>
                            <a:ea typeface="ＭＳ Ｐゴシック" pitchFamily="34" charset="-128"/>
                            <a:cs typeface="Calibri"/>
                          </a:rPr>
                          <m:t>𝑡</m:t>
                        </m:r>
                      </m:e>
                    </m:d>
                    <m:r>
                      <a:rPr lang="en-US" sz="3000" b="0" i="1" smtClean="0">
                        <a:latin typeface="Cambria Math" panose="02040503050406030204" pitchFamily="18" charset="0"/>
                        <a:ea typeface="ＭＳ Ｐゴシック" pitchFamily="34" charset="-128"/>
                        <a:cs typeface="Calibri"/>
                      </a:rPr>
                      <m:t>𝑃</m:t>
                    </m:r>
                    <m:d>
                      <m:dPr>
                        <m:ctrlPr>
                          <a:rPr lang="en-US" sz="3000" b="0" i="1" smtClean="0">
                            <a:latin typeface="Cambria Math" panose="02040503050406030204" pitchFamily="18" charset="0"/>
                            <a:ea typeface="ＭＳ Ｐゴシック" pitchFamily="34" charset="-128"/>
                            <a:cs typeface="Calibri"/>
                          </a:rPr>
                        </m:ctrlPr>
                      </m:dPr>
                      <m:e>
                        <m:r>
                          <a:rPr lang="en-US" sz="3000" b="0" i="1" smtClean="0">
                            <a:latin typeface="Cambria Math" panose="02040503050406030204" pitchFamily="18" charset="0"/>
                            <a:ea typeface="ＭＳ Ｐゴシック" pitchFamily="34" charset="-128"/>
                            <a:cs typeface="Calibri"/>
                          </a:rPr>
                          <m:t>+</m:t>
                        </m:r>
                        <m:r>
                          <a:rPr lang="en-US" sz="3000" b="0" i="1" smtClean="0">
                            <a:latin typeface="Cambria Math" panose="02040503050406030204" pitchFamily="18" charset="0"/>
                            <a:ea typeface="ＭＳ Ｐゴシック" pitchFamily="34" charset="-128"/>
                            <a:cs typeface="Calibri"/>
                          </a:rPr>
                          <m:t>𝑒</m:t>
                        </m:r>
                      </m:e>
                      <m:e>
                        <m:r>
                          <a:rPr lang="en-US" sz="3000" b="0" i="1" smtClean="0">
                            <a:latin typeface="Cambria Math" panose="02040503050406030204" pitchFamily="18" charset="0"/>
                            <a:ea typeface="ＭＳ Ｐゴシック" pitchFamily="34" charset="-128"/>
                            <a:cs typeface="Calibri"/>
                          </a:rPr>
                          <m:t>+</m:t>
                        </m:r>
                        <m:r>
                          <a:rPr lang="en-US" sz="3000" b="0" i="1" smtClean="0">
                            <a:latin typeface="Cambria Math" panose="02040503050406030204" pitchFamily="18" charset="0"/>
                            <a:ea typeface="ＭＳ Ｐゴシック" pitchFamily="34" charset="-128"/>
                            <a:cs typeface="Calibri"/>
                          </a:rPr>
                          <m:t>𝑐</m:t>
                        </m:r>
                        <m:r>
                          <a:rPr lang="en-US" sz="3000" b="0" i="1" smtClean="0">
                            <a:latin typeface="Cambria Math" panose="02040503050406030204" pitchFamily="18" charset="0"/>
                            <a:ea typeface="ＭＳ Ｐゴシック" pitchFamily="34" charset="-128"/>
                            <a:cs typeface="Calibri"/>
                          </a:rPr>
                          <m:t>, −</m:t>
                        </m:r>
                        <m:r>
                          <a:rPr lang="en-US" sz="3000" b="0" i="1" smtClean="0">
                            <a:latin typeface="Cambria Math" panose="02040503050406030204" pitchFamily="18" charset="0"/>
                            <a:ea typeface="ＭＳ Ｐゴシック" pitchFamily="34" charset="-128"/>
                            <a:cs typeface="Calibri"/>
                          </a:rPr>
                          <m:t>𝑠</m:t>
                        </m:r>
                      </m:e>
                    </m:d>
                  </m:oMath>
                </a14:m>
                <a:endParaRPr lang="en-US" sz="3000" dirty="0">
                  <a:latin typeface="Cambria Math" panose="02040503050406030204" pitchFamily="18" charset="0"/>
                  <a:ea typeface="ＭＳ Ｐゴシック" pitchFamily="34" charset="-128"/>
                  <a:cs typeface="Calibri"/>
                </a:endParaRPr>
              </a:p>
              <a:p>
                <a:pPr marL="0" indent="0" eaLnBrk="1" hangingPunct="1">
                  <a:lnSpc>
                    <a:spcPct val="80000"/>
                  </a:lnSpc>
                  <a:buNone/>
                </a:pPr>
                <a:r>
                  <a:rPr lang="en-US" sz="3000" i="1" dirty="0">
                    <a:latin typeface="Cambria Math" panose="02040503050406030204" pitchFamily="18" charset="0"/>
                    <a:ea typeface="ＭＳ Ｐゴシック" pitchFamily="34" charset="-128"/>
                    <a:cs typeface="Calibri"/>
                  </a:rPr>
                  <a:t>	</a:t>
                </a:r>
                <a14:m>
                  <m:oMath xmlns:m="http://schemas.openxmlformats.org/officeDocument/2006/math">
                    <m:r>
                      <a:rPr lang="en-US" sz="3000" b="0" i="1" smtClean="0">
                        <a:latin typeface="Cambria Math" panose="02040503050406030204" pitchFamily="18" charset="0"/>
                        <a:ea typeface="ＭＳ Ｐゴシック" pitchFamily="34" charset="-128"/>
                        <a:cs typeface="Calibri"/>
                      </a:rPr>
                      <m:t>=0.75 ⋅0.95⋅0.9⋅0.2=0.12825 </m:t>
                    </m:r>
                  </m:oMath>
                </a14:m>
                <a:endParaRPr lang="en-US" sz="3000" dirty="0">
                  <a:ea typeface="ＭＳ Ｐゴシック" pitchFamily="34" charset="-128"/>
                  <a:cs typeface="Calibri"/>
                </a:endParaRPr>
              </a:p>
              <a:p>
                <a:pPr marL="0" indent="0" eaLnBrk="1" hangingPunct="1">
                  <a:lnSpc>
                    <a:spcPct val="80000"/>
                  </a:lnSpc>
                  <a:buNone/>
                </a:pPr>
                <a:r>
                  <a:rPr lang="en-US" sz="3000" dirty="0">
                    <a:latin typeface="Calibri"/>
                    <a:ea typeface="ＭＳ Ｐゴシック" pitchFamily="34" charset="-128"/>
                    <a:cs typeface="Calibri"/>
                  </a:rPr>
                  <a:t>	</a:t>
                </a:r>
              </a:p>
            </p:txBody>
          </p:sp>
        </mc:Choice>
        <mc:Fallback xmlns="">
          <p:sp>
            <p:nvSpPr>
              <p:cNvPr id="1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6400" y="5334000"/>
                <a:ext cx="11379200" cy="1101945"/>
              </a:xfrm>
              <a:blipFill>
                <a:blip r:embed="rId3"/>
                <a:stretch>
                  <a:fillRect b="-165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itle 1"/>
          <p:cNvSpPr>
            <a:spLocks noGrp="1"/>
          </p:cNvSpPr>
          <p:nvPr>
            <p:ph type="title"/>
          </p:nvPr>
        </p:nvSpPr>
        <p:spPr>
          <a:xfrm>
            <a:off x="0" y="-25400"/>
            <a:ext cx="12192000" cy="1143000"/>
          </a:xfrm>
        </p:spPr>
        <p:txBody>
          <a:bodyPr/>
          <a:lstStyle/>
          <a:p>
            <a:r>
              <a:rPr lang="en-US" dirty="0">
                <a:latin typeface="Calibri"/>
                <a:cs typeface="Calibri"/>
              </a:rPr>
              <a:t>The Joint PDF</a:t>
            </a:r>
          </a:p>
        </p:txBody>
      </p:sp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7199611"/>
              </p:ext>
            </p:extLst>
          </p:nvPr>
        </p:nvGraphicFramePr>
        <p:xfrm>
          <a:off x="8153399" y="1306830"/>
          <a:ext cx="3167114" cy="3306979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3953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421">
                  <a:extLst>
                    <a:ext uri="{9D8B030D-6E8A-4147-A177-3AD203B41FA5}">
                      <a16:colId xmlns:a16="http://schemas.microsoft.com/office/drawing/2014/main" val="3772778286"/>
                    </a:ext>
                  </a:extLst>
                </a:gridCol>
                <a:gridCol w="4264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64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9247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0963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T</a:t>
                      </a: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C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S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E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P(T, C, S, E)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-t</a:t>
                      </a: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+c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+s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+e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0.0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-t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+c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+s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-e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0.0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-t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+c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-s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+e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0.0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-t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+c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-s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-e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0.0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-t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-c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+s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+e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0.00075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-t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-c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+s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-e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0.00175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-t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-c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-s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+e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0.198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-t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-c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-s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-e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0.0495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6781800" y="4613809"/>
            <a:ext cx="403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P(T, C, S, E): 16 row PDF</a:t>
            </a:r>
          </a:p>
        </p:txBody>
      </p:sp>
    </p:spTree>
    <p:extLst>
      <p:ext uri="{BB962C8B-B14F-4D97-AF65-F5344CB8AC3E}">
        <p14:creationId xmlns:p14="http://schemas.microsoft.com/office/powerpoint/2010/main" val="17177445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0" y="0"/>
            <a:ext cx="10972800" cy="10668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3266" y="1"/>
            <a:ext cx="1425835" cy="1781065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609600" y="1600200"/>
            <a:ext cx="2950342" cy="3235792"/>
            <a:chOff x="3374258" y="2215463"/>
            <a:chExt cx="2950342" cy="3235792"/>
          </a:xfrm>
        </p:grpSpPr>
        <p:sp>
          <p:nvSpPr>
            <p:cNvPr id="25" name="Oval 4"/>
            <p:cNvSpPr>
              <a:spLocks noChangeArrowheads="1"/>
            </p:cNvSpPr>
            <p:nvPr/>
          </p:nvSpPr>
          <p:spPr bwMode="auto">
            <a:xfrm>
              <a:off x="4440355" y="4689255"/>
              <a:ext cx="762000" cy="762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800" i="1" dirty="0">
                  <a:latin typeface="Calibri"/>
                  <a:cs typeface="Calibri"/>
                </a:rPr>
                <a:t>E</a:t>
              </a:r>
              <a:endParaRPr lang="en-US" sz="2800" baseline="-25000" dirty="0">
                <a:latin typeface="Calibri"/>
                <a:cs typeface="Calibri"/>
              </a:endParaRPr>
            </a:p>
          </p:txBody>
        </p:sp>
        <p:sp>
          <p:nvSpPr>
            <p:cNvPr id="26" name="Oval 4"/>
            <p:cNvSpPr>
              <a:spLocks noChangeArrowheads="1"/>
            </p:cNvSpPr>
            <p:nvPr/>
          </p:nvSpPr>
          <p:spPr bwMode="auto">
            <a:xfrm>
              <a:off x="4440355" y="2215463"/>
              <a:ext cx="762000" cy="762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800" i="1" dirty="0">
                  <a:latin typeface="Calibri"/>
                  <a:cs typeface="Calibri"/>
                </a:rPr>
                <a:t>T</a:t>
              </a:r>
              <a:endParaRPr lang="en-US" sz="2800" baseline="-25000" dirty="0">
                <a:latin typeface="Calibri"/>
                <a:cs typeface="Calibri"/>
              </a:endParaRPr>
            </a:p>
          </p:txBody>
        </p:sp>
        <p:sp>
          <p:nvSpPr>
            <p:cNvPr id="27" name="Oval 4"/>
            <p:cNvSpPr>
              <a:spLocks noChangeArrowheads="1"/>
            </p:cNvSpPr>
            <p:nvPr/>
          </p:nvSpPr>
          <p:spPr bwMode="auto">
            <a:xfrm>
              <a:off x="5562600" y="3464391"/>
              <a:ext cx="762000" cy="762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800" i="1" dirty="0">
                  <a:latin typeface="Calibri"/>
                  <a:cs typeface="Calibri"/>
                </a:rPr>
                <a:t>S</a:t>
              </a:r>
              <a:endParaRPr lang="en-US" sz="2800" baseline="-25000" dirty="0">
                <a:latin typeface="Calibri"/>
                <a:cs typeface="Calibri"/>
              </a:endParaRPr>
            </a:p>
          </p:txBody>
        </p:sp>
        <p:sp>
          <p:nvSpPr>
            <p:cNvPr id="29" name="Oval 4"/>
            <p:cNvSpPr>
              <a:spLocks noChangeArrowheads="1"/>
            </p:cNvSpPr>
            <p:nvPr/>
          </p:nvSpPr>
          <p:spPr bwMode="auto">
            <a:xfrm>
              <a:off x="3374258" y="3464391"/>
              <a:ext cx="762000" cy="762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800" i="1" dirty="0">
                  <a:latin typeface="Calibri"/>
                  <a:cs typeface="Calibri"/>
                </a:rPr>
                <a:t>C</a:t>
              </a:r>
              <a:endParaRPr lang="en-US" sz="2800" baseline="-25000" dirty="0">
                <a:latin typeface="Calibri"/>
                <a:cs typeface="Calibri"/>
              </a:endParaRPr>
            </a:p>
          </p:txBody>
        </p:sp>
        <p:cxnSp>
          <p:nvCxnSpPr>
            <p:cNvPr id="31" name="AutoShape 6"/>
            <p:cNvCxnSpPr>
              <a:cxnSpLocks noChangeShapeType="1"/>
              <a:stCxn id="26" idx="5"/>
              <a:endCxn id="27" idx="1"/>
            </p:cNvCxnSpPr>
            <p:nvPr/>
          </p:nvCxnSpPr>
          <p:spPr bwMode="auto">
            <a:xfrm>
              <a:off x="5090763" y="2865871"/>
              <a:ext cx="583429" cy="710112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32" name="AutoShape 6"/>
            <p:cNvCxnSpPr>
              <a:cxnSpLocks noChangeShapeType="1"/>
              <a:stCxn id="26" idx="3"/>
              <a:endCxn id="29" idx="7"/>
            </p:cNvCxnSpPr>
            <p:nvPr/>
          </p:nvCxnSpPr>
          <p:spPr bwMode="auto">
            <a:xfrm flipH="1">
              <a:off x="4024666" y="2865871"/>
              <a:ext cx="527281" cy="710112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33" name="AutoShape 6"/>
            <p:cNvCxnSpPr>
              <a:cxnSpLocks noChangeShapeType="1"/>
              <a:stCxn id="29" idx="5"/>
              <a:endCxn id="25" idx="1"/>
            </p:cNvCxnSpPr>
            <p:nvPr/>
          </p:nvCxnSpPr>
          <p:spPr bwMode="auto">
            <a:xfrm>
              <a:off x="4024666" y="4114799"/>
              <a:ext cx="527281" cy="686048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30" name="AutoShape 6"/>
            <p:cNvCxnSpPr>
              <a:cxnSpLocks noChangeShapeType="1"/>
              <a:stCxn id="27" idx="3"/>
              <a:endCxn id="25" idx="7"/>
            </p:cNvCxnSpPr>
            <p:nvPr/>
          </p:nvCxnSpPr>
          <p:spPr bwMode="auto">
            <a:xfrm flipH="1">
              <a:off x="5090763" y="4114799"/>
              <a:ext cx="583429" cy="686048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graphicFrame>
        <p:nvGraphicFramePr>
          <p:cNvPr id="37" name="Table 3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3179798"/>
              </p:ext>
            </p:extLst>
          </p:nvPr>
        </p:nvGraphicFramePr>
        <p:xfrm>
          <a:off x="4181372" y="1307230"/>
          <a:ext cx="3167114" cy="3306979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3953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421">
                  <a:extLst>
                    <a:ext uri="{9D8B030D-6E8A-4147-A177-3AD203B41FA5}">
                      <a16:colId xmlns:a16="http://schemas.microsoft.com/office/drawing/2014/main" val="3772778286"/>
                    </a:ext>
                  </a:extLst>
                </a:gridCol>
                <a:gridCol w="4264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64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9247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0963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T</a:t>
                      </a: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C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S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E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P(T, C, S, E)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+t</a:t>
                      </a: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+c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+s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+e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0.007125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+t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+c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+s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-e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0.064125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+t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+c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-s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+e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0.12825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+t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+c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-s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-e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0.513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+t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-c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+s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+e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0.001125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+t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-c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+s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-e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0.002625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+t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-c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-s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+e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0.0027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+t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-c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-s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-e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0.00675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15" name="Rectangle 3"/>
          <p:cNvSpPr>
            <a:spLocks noGrp="1" noChangeArrowheads="1"/>
          </p:cNvSpPr>
          <p:nvPr>
            <p:ph idx="1"/>
          </p:nvPr>
        </p:nvSpPr>
        <p:spPr>
          <a:xfrm>
            <a:off x="406400" y="5334000"/>
            <a:ext cx="11379200" cy="1101945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3000" dirty="0">
                <a:latin typeface="Calibri"/>
                <a:ea typeface="ＭＳ Ｐゴシック" pitchFamily="34" charset="-128"/>
                <a:cs typeface="Calibri"/>
              </a:rPr>
              <a:t>Suppose we want to calculate P(T | +e)?</a:t>
            </a:r>
          </a:p>
          <a:p>
            <a:pPr lvl="1">
              <a:lnSpc>
                <a:spcPct val="80000"/>
              </a:lnSpc>
            </a:pPr>
            <a:r>
              <a:rPr lang="en-US" sz="2600" dirty="0">
                <a:latin typeface="Calibri"/>
                <a:ea typeface="ＭＳ Ｐゴシック" pitchFamily="34" charset="-128"/>
                <a:cs typeface="Calibri"/>
              </a:rPr>
              <a:t>What is this? A number? A table? If a table, how big?</a:t>
            </a:r>
          </a:p>
          <a:p>
            <a:pPr lvl="1">
              <a:lnSpc>
                <a:spcPct val="80000"/>
              </a:lnSpc>
            </a:pPr>
            <a:r>
              <a:rPr lang="en-US" sz="2600" dirty="0">
                <a:latin typeface="Calibri"/>
                <a:ea typeface="ＭＳ Ｐゴシック" pitchFamily="34" charset="-128"/>
                <a:cs typeface="Calibri"/>
              </a:rPr>
              <a:t>How would we compute it? (If webcast viewing, compute it!)</a:t>
            </a:r>
          </a:p>
        </p:txBody>
      </p:sp>
      <p:sp>
        <p:nvSpPr>
          <p:cNvPr id="24" name="Title 1"/>
          <p:cNvSpPr>
            <a:spLocks noGrp="1"/>
          </p:cNvSpPr>
          <p:nvPr>
            <p:ph type="title"/>
          </p:nvPr>
        </p:nvSpPr>
        <p:spPr>
          <a:xfrm>
            <a:off x="0" y="-25400"/>
            <a:ext cx="12192000" cy="1143000"/>
          </a:xfrm>
        </p:spPr>
        <p:txBody>
          <a:bodyPr/>
          <a:lstStyle/>
          <a:p>
            <a:r>
              <a:rPr lang="en-US" dirty="0">
                <a:latin typeface="Calibri"/>
                <a:cs typeface="Calibri"/>
              </a:rPr>
              <a:t>Inference by Enumeration</a:t>
            </a:r>
          </a:p>
        </p:txBody>
      </p:sp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1214990"/>
              </p:ext>
            </p:extLst>
          </p:nvPr>
        </p:nvGraphicFramePr>
        <p:xfrm>
          <a:off x="7348486" y="1306830"/>
          <a:ext cx="3167114" cy="3306979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3953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421">
                  <a:extLst>
                    <a:ext uri="{9D8B030D-6E8A-4147-A177-3AD203B41FA5}">
                      <a16:colId xmlns:a16="http://schemas.microsoft.com/office/drawing/2014/main" val="3772778286"/>
                    </a:ext>
                  </a:extLst>
                </a:gridCol>
                <a:gridCol w="4264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64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9247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0963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T</a:t>
                      </a: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C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S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E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P(T, C, S, E)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-t</a:t>
                      </a: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+c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+s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+e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0.0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-t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+c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+s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-e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0.0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-t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+c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-s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+e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0.0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-t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+c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-s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-e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0.0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-t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-c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+s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+e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0.00075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-t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-c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+s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-e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0.00175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-t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-c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-s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+e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0.198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-t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-c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-s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-e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0.0495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5976887" y="4613809"/>
            <a:ext cx="403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P(T, C, S, E): 16 row PDF</a:t>
            </a:r>
          </a:p>
        </p:txBody>
      </p:sp>
    </p:spTree>
    <p:extLst>
      <p:ext uri="{BB962C8B-B14F-4D97-AF65-F5344CB8AC3E}">
        <p14:creationId xmlns:p14="http://schemas.microsoft.com/office/powerpoint/2010/main" val="28137607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609600" y="1600200"/>
            <a:ext cx="2950342" cy="3235792"/>
            <a:chOff x="3374258" y="2215463"/>
            <a:chExt cx="2950342" cy="3235792"/>
          </a:xfrm>
        </p:grpSpPr>
        <p:sp>
          <p:nvSpPr>
            <p:cNvPr id="25" name="Oval 4"/>
            <p:cNvSpPr>
              <a:spLocks noChangeArrowheads="1"/>
            </p:cNvSpPr>
            <p:nvPr/>
          </p:nvSpPr>
          <p:spPr bwMode="auto">
            <a:xfrm>
              <a:off x="4440355" y="4689255"/>
              <a:ext cx="762000" cy="762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800" i="1" dirty="0">
                  <a:latin typeface="Calibri"/>
                  <a:cs typeface="Calibri"/>
                </a:rPr>
                <a:t>E</a:t>
              </a:r>
              <a:endParaRPr lang="en-US" sz="2800" baseline="-25000" dirty="0">
                <a:latin typeface="Calibri"/>
                <a:cs typeface="Calibri"/>
              </a:endParaRPr>
            </a:p>
          </p:txBody>
        </p:sp>
        <p:sp>
          <p:nvSpPr>
            <p:cNvPr id="26" name="Oval 4"/>
            <p:cNvSpPr>
              <a:spLocks noChangeArrowheads="1"/>
            </p:cNvSpPr>
            <p:nvPr/>
          </p:nvSpPr>
          <p:spPr bwMode="auto">
            <a:xfrm>
              <a:off x="4440355" y="2215463"/>
              <a:ext cx="762000" cy="762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800" i="1" dirty="0">
                  <a:latin typeface="Calibri"/>
                  <a:cs typeface="Calibri"/>
                </a:rPr>
                <a:t>T</a:t>
              </a:r>
              <a:endParaRPr lang="en-US" sz="2800" baseline="-25000" dirty="0">
                <a:latin typeface="Calibri"/>
                <a:cs typeface="Calibri"/>
              </a:endParaRPr>
            </a:p>
          </p:txBody>
        </p:sp>
        <p:sp>
          <p:nvSpPr>
            <p:cNvPr id="27" name="Oval 4"/>
            <p:cNvSpPr>
              <a:spLocks noChangeArrowheads="1"/>
            </p:cNvSpPr>
            <p:nvPr/>
          </p:nvSpPr>
          <p:spPr bwMode="auto">
            <a:xfrm>
              <a:off x="5562600" y="3464391"/>
              <a:ext cx="762000" cy="762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800" i="1" dirty="0">
                  <a:latin typeface="Calibri"/>
                  <a:cs typeface="Calibri"/>
                </a:rPr>
                <a:t>S</a:t>
              </a:r>
              <a:endParaRPr lang="en-US" sz="2800" baseline="-25000" dirty="0">
                <a:latin typeface="Calibri"/>
                <a:cs typeface="Calibri"/>
              </a:endParaRPr>
            </a:p>
          </p:txBody>
        </p:sp>
        <p:sp>
          <p:nvSpPr>
            <p:cNvPr id="29" name="Oval 4"/>
            <p:cNvSpPr>
              <a:spLocks noChangeArrowheads="1"/>
            </p:cNvSpPr>
            <p:nvPr/>
          </p:nvSpPr>
          <p:spPr bwMode="auto">
            <a:xfrm>
              <a:off x="3374258" y="3464391"/>
              <a:ext cx="762000" cy="762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800" i="1" dirty="0">
                  <a:latin typeface="Calibri"/>
                  <a:cs typeface="Calibri"/>
                </a:rPr>
                <a:t>C</a:t>
              </a:r>
              <a:endParaRPr lang="en-US" sz="2800" baseline="-25000" dirty="0">
                <a:latin typeface="Calibri"/>
                <a:cs typeface="Calibri"/>
              </a:endParaRPr>
            </a:p>
          </p:txBody>
        </p:sp>
        <p:cxnSp>
          <p:nvCxnSpPr>
            <p:cNvPr id="31" name="AutoShape 6"/>
            <p:cNvCxnSpPr>
              <a:cxnSpLocks noChangeShapeType="1"/>
              <a:stCxn id="26" idx="5"/>
              <a:endCxn id="27" idx="1"/>
            </p:cNvCxnSpPr>
            <p:nvPr/>
          </p:nvCxnSpPr>
          <p:spPr bwMode="auto">
            <a:xfrm>
              <a:off x="5090763" y="2865871"/>
              <a:ext cx="583429" cy="710112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32" name="AutoShape 6"/>
            <p:cNvCxnSpPr>
              <a:cxnSpLocks noChangeShapeType="1"/>
              <a:stCxn id="26" idx="3"/>
              <a:endCxn id="29" idx="7"/>
            </p:cNvCxnSpPr>
            <p:nvPr/>
          </p:nvCxnSpPr>
          <p:spPr bwMode="auto">
            <a:xfrm flipH="1">
              <a:off x="4024666" y="2865871"/>
              <a:ext cx="527281" cy="710112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33" name="AutoShape 6"/>
            <p:cNvCxnSpPr>
              <a:cxnSpLocks noChangeShapeType="1"/>
              <a:stCxn id="29" idx="5"/>
              <a:endCxn id="25" idx="1"/>
            </p:cNvCxnSpPr>
            <p:nvPr/>
          </p:nvCxnSpPr>
          <p:spPr bwMode="auto">
            <a:xfrm>
              <a:off x="4024666" y="4114799"/>
              <a:ext cx="527281" cy="686048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30" name="AutoShape 6"/>
            <p:cNvCxnSpPr>
              <a:cxnSpLocks noChangeShapeType="1"/>
              <a:stCxn id="27" idx="3"/>
              <a:endCxn id="25" idx="7"/>
            </p:cNvCxnSpPr>
            <p:nvPr/>
          </p:nvCxnSpPr>
          <p:spPr bwMode="auto">
            <a:xfrm flipH="1">
              <a:off x="5090763" y="4114799"/>
              <a:ext cx="583429" cy="686048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graphicFrame>
        <p:nvGraphicFramePr>
          <p:cNvPr id="37" name="Table 3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4270421"/>
              </p:ext>
            </p:extLst>
          </p:nvPr>
        </p:nvGraphicFramePr>
        <p:xfrm>
          <a:off x="4181372" y="1307230"/>
          <a:ext cx="3167114" cy="3306979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3953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421">
                  <a:extLst>
                    <a:ext uri="{9D8B030D-6E8A-4147-A177-3AD203B41FA5}">
                      <a16:colId xmlns:a16="http://schemas.microsoft.com/office/drawing/2014/main" val="3772778286"/>
                    </a:ext>
                  </a:extLst>
                </a:gridCol>
                <a:gridCol w="4264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64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9247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0963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T</a:t>
                      </a: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C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S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E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P(T, C, S, E)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+t</a:t>
                      </a: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+c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+s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+e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0.007125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+t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+c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+s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-e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0.064125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+t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+c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-s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+e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0.12825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+t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+c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-s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-e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0.513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+t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-c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+s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+e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0.001125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+t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-c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+s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-e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0.002625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+t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-c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-s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+e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0.027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+t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-c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-s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-e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0.00675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15" name="Rectangle 3"/>
          <p:cNvSpPr>
            <a:spLocks noGrp="1" noChangeArrowheads="1"/>
          </p:cNvSpPr>
          <p:nvPr>
            <p:ph idx="1"/>
          </p:nvPr>
        </p:nvSpPr>
        <p:spPr>
          <a:xfrm>
            <a:off x="406400" y="5334000"/>
            <a:ext cx="11379200" cy="1101945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3000" dirty="0">
                <a:latin typeface="Calibri"/>
                <a:ea typeface="ＭＳ Ｐゴシック" pitchFamily="34" charset="-128"/>
                <a:cs typeface="Calibri"/>
              </a:rPr>
              <a:t>Suppose we want to calculate P(T | +e)?</a:t>
            </a:r>
          </a:p>
        </p:txBody>
      </p:sp>
      <p:graphicFrame>
        <p:nvGraphicFramePr>
          <p:cNvPr id="18" name="Table 17"/>
          <p:cNvGraphicFramePr>
            <a:graphicFrameLocks noGrp="1"/>
          </p:cNvGraphicFramePr>
          <p:nvPr>
            <p:extLst/>
          </p:nvPr>
        </p:nvGraphicFramePr>
        <p:xfrm>
          <a:off x="7348486" y="1306830"/>
          <a:ext cx="3167114" cy="3306979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3953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421">
                  <a:extLst>
                    <a:ext uri="{9D8B030D-6E8A-4147-A177-3AD203B41FA5}">
                      <a16:colId xmlns:a16="http://schemas.microsoft.com/office/drawing/2014/main" val="3772778286"/>
                    </a:ext>
                  </a:extLst>
                </a:gridCol>
                <a:gridCol w="4264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64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9247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0963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T</a:t>
                      </a: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C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S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E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P(T, C, S, E)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-t</a:t>
                      </a: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+c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+s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+e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0.0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-t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+c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+s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-e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0.0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-t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+c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-s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+e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0.0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-t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+c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-s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-e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0.0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-t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-c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+s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+e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0.00075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-t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-c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+s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-e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0.00175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-t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-c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-s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+e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0.198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-t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-c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-s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-e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0.0495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5976887" y="4613809"/>
            <a:ext cx="403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P(T, C, S, E): 16 row PDF</a:t>
            </a:r>
          </a:p>
        </p:txBody>
      </p:sp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0" y="-25400"/>
            <a:ext cx="12192000" cy="1143000"/>
          </a:xfrm>
        </p:spPr>
        <p:txBody>
          <a:bodyPr/>
          <a:lstStyle/>
          <a:p>
            <a:r>
              <a:rPr lang="en-US" dirty="0">
                <a:latin typeface="Calibri"/>
                <a:cs typeface="Calibri"/>
              </a:rPr>
              <a:t>Inference by Enumeration</a:t>
            </a:r>
          </a:p>
        </p:txBody>
      </p:sp>
    </p:spTree>
    <p:extLst>
      <p:ext uri="{BB962C8B-B14F-4D97-AF65-F5344CB8AC3E}">
        <p14:creationId xmlns:p14="http://schemas.microsoft.com/office/powerpoint/2010/main" val="38468638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" name="Table 3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29679"/>
              </p:ext>
            </p:extLst>
          </p:nvPr>
        </p:nvGraphicFramePr>
        <p:xfrm>
          <a:off x="457200" y="1307230"/>
          <a:ext cx="3167114" cy="3306979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3953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421">
                  <a:extLst>
                    <a:ext uri="{9D8B030D-6E8A-4147-A177-3AD203B41FA5}">
                      <a16:colId xmlns:a16="http://schemas.microsoft.com/office/drawing/2014/main" val="3772778286"/>
                    </a:ext>
                  </a:extLst>
                </a:gridCol>
                <a:gridCol w="4264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64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9247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0963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T</a:t>
                      </a: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C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S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E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P(T, C, S, E)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+t</a:t>
                      </a: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BA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+c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BA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+s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BA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+e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BA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0.007125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BA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+t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+c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+s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-e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0.064125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730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+t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BA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+c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BA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-s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BA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+e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BA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0.12825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BA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+t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+c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-s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-e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0.513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+t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BA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-c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BA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+s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BA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+e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BA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0.001125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BA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+t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-c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+s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-e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0.002625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+t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BA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-c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BA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-s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BA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+e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BA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0.027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BA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+t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-c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-s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-e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0.00675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15" name="Rectangle 3"/>
          <p:cNvSpPr>
            <a:spLocks noGrp="1" noChangeArrowheads="1"/>
          </p:cNvSpPr>
          <p:nvPr>
            <p:ph idx="1"/>
          </p:nvPr>
        </p:nvSpPr>
        <p:spPr>
          <a:xfrm>
            <a:off x="406400" y="5334000"/>
            <a:ext cx="11379200" cy="1101945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3000" dirty="0">
                <a:latin typeface="Calibri"/>
                <a:ea typeface="ＭＳ Ｐゴシック" pitchFamily="34" charset="-128"/>
                <a:cs typeface="Calibri"/>
              </a:rPr>
              <a:t>Suppose we want to calculate P(T | +e)?</a:t>
            </a:r>
          </a:p>
          <a:p>
            <a:pPr lvl="1">
              <a:lnSpc>
                <a:spcPct val="80000"/>
              </a:lnSpc>
            </a:pPr>
            <a:r>
              <a:rPr lang="en-US" sz="2600" dirty="0">
                <a:latin typeface="Calibri"/>
                <a:ea typeface="ＭＳ Ｐゴシック" pitchFamily="34" charset="-128"/>
                <a:cs typeface="Calibri"/>
              </a:rPr>
              <a:t>Keep only the rows consistent with the “evidence”: +e.</a:t>
            </a:r>
          </a:p>
          <a:p>
            <a:pPr lvl="1">
              <a:lnSpc>
                <a:spcPct val="80000"/>
              </a:lnSpc>
            </a:pPr>
            <a:r>
              <a:rPr lang="en-US" sz="2600" dirty="0">
                <a:latin typeface="Calibri"/>
                <a:ea typeface="ＭＳ Ｐゴシック" pitchFamily="34" charset="-128"/>
                <a:cs typeface="Calibri"/>
              </a:rPr>
              <a:t>Sum out hidden variables S and C, then normalize.</a:t>
            </a:r>
          </a:p>
        </p:txBody>
      </p:sp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1141551"/>
              </p:ext>
            </p:extLst>
          </p:nvPr>
        </p:nvGraphicFramePr>
        <p:xfrm>
          <a:off x="3624314" y="1306830"/>
          <a:ext cx="3167114" cy="3306979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3953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421">
                  <a:extLst>
                    <a:ext uri="{9D8B030D-6E8A-4147-A177-3AD203B41FA5}">
                      <a16:colId xmlns:a16="http://schemas.microsoft.com/office/drawing/2014/main" val="3772778286"/>
                    </a:ext>
                  </a:extLst>
                </a:gridCol>
                <a:gridCol w="4264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64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9247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0963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T</a:t>
                      </a: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C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S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E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P(T, C, S, E)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-t</a:t>
                      </a: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BA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+c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BA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+s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BA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+e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BA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0.0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BA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-t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+c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+s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-e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0.0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-t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BA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+c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BA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-s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BA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+e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BA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0.0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BA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-t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+c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-s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-e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0.0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-t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BA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-c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BA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+s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BA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+e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BA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0.00075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BA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-t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-c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+s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-e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0.00175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-t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BA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-c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BA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-s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BA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+e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BA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0.198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BA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-t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-c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-s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-e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0.0495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6781800" y="1220820"/>
            <a:ext cx="29288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P(T, C, S, E): 16 row PDF</a:t>
            </a:r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0" y="-25400"/>
            <a:ext cx="12192000" cy="1143000"/>
          </a:xfrm>
        </p:spPr>
        <p:txBody>
          <a:bodyPr/>
          <a:lstStyle/>
          <a:p>
            <a:r>
              <a:rPr lang="en-US" dirty="0">
                <a:latin typeface="Calibri"/>
                <a:cs typeface="Calibri"/>
              </a:rPr>
              <a:t>Inference by Enumeration</a:t>
            </a:r>
          </a:p>
        </p:txBody>
      </p:sp>
      <p:graphicFrame>
        <p:nvGraphicFramePr>
          <p:cNvPr id="20" name="Table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9246704"/>
              </p:ext>
            </p:extLst>
          </p:nvPr>
        </p:nvGraphicFramePr>
        <p:xfrm>
          <a:off x="9753600" y="5477339"/>
          <a:ext cx="2209800" cy="109728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9099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998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0583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T</a:t>
                      </a: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P(T| +e)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2778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+t</a:t>
                      </a: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0.45135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0583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-t</a:t>
                      </a:r>
                      <a:endParaRPr lang="en-US" sz="180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0.54865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6" name="Straight Connector 5"/>
          <p:cNvCxnSpPr/>
          <p:nvPr/>
        </p:nvCxnSpPr>
        <p:spPr>
          <a:xfrm>
            <a:off x="466828" y="2057400"/>
            <a:ext cx="6324600" cy="30480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457200" y="2057400"/>
            <a:ext cx="6343856" cy="30480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3352800" y="4684442"/>
                <a:ext cx="8610600" cy="6229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0.007125 + 0.12825 + 0.001125 + 0.027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0.007125 + 0.12825 + 0.001125 + 0.027 + 0.00075 + 0.198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2800" y="4684442"/>
                <a:ext cx="8610600" cy="62292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6781800" y="2554402"/>
                <a:ext cx="5334000" cy="8745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)= 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 smtClean="0">
                              <a:solidFill>
                                <a:srgbClr val="990099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99009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990099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US" sz="2400" i="1">
                                  <a:solidFill>
                                    <a:srgbClr val="990099"/>
                                  </a:solidFill>
                                  <a:latin typeface="Cambria Math" panose="02040503050406030204" pitchFamily="18" charset="0"/>
                                </a:rPr>
                                <m:t>, +</m:t>
                              </m:r>
                              <m:r>
                                <a:rPr lang="en-US" sz="2400" b="0" i="1" smtClean="0">
                                  <a:solidFill>
                                    <a:srgbClr val="990099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</m:d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 +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 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1800" y="2554402"/>
                <a:ext cx="5334000" cy="8745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Straight Connector 35"/>
          <p:cNvCxnSpPr/>
          <p:nvPr/>
        </p:nvCxnSpPr>
        <p:spPr>
          <a:xfrm>
            <a:off x="466828" y="2819400"/>
            <a:ext cx="6324600" cy="30480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flipV="1">
            <a:off x="457200" y="2819400"/>
            <a:ext cx="6343856" cy="30480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466828" y="3553119"/>
            <a:ext cx="6324600" cy="30480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V="1">
            <a:off x="457200" y="3553119"/>
            <a:ext cx="6343856" cy="30480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447572" y="4276627"/>
            <a:ext cx="6324600" cy="30480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V="1">
            <a:off x="437944" y="4276627"/>
            <a:ext cx="6343856" cy="30480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40757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25400"/>
            <a:ext cx="12192000" cy="1143000"/>
          </a:xfrm>
        </p:spPr>
        <p:txBody>
          <a:bodyPr/>
          <a:lstStyle/>
          <a:p>
            <a:pPr eaLnBrk="1" hangingPunct="1"/>
            <a:r>
              <a:rPr lang="en-US" dirty="0"/>
              <a:t>Inference by Enumeration (what we just did)</a:t>
            </a:r>
          </a:p>
        </p:txBody>
      </p:sp>
      <p:sp>
        <p:nvSpPr>
          <p:cNvPr id="1044483" name="Rectangle 3"/>
          <p:cNvSpPr>
            <a:spLocks noGrp="1" noChangeArrowheads="1"/>
          </p:cNvSpPr>
          <p:nvPr>
            <p:ph idx="1"/>
          </p:nvPr>
        </p:nvSpPr>
        <p:spPr>
          <a:xfrm>
            <a:off x="199221" y="1295813"/>
            <a:ext cx="8229600" cy="1327533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000" dirty="0"/>
              <a:t>General case: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800" dirty="0"/>
              <a:t>Evidence variables: 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800" dirty="0"/>
              <a:t>Query* variable: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800" dirty="0"/>
              <a:t>Hidden variables:</a:t>
            </a:r>
          </a:p>
          <a:p>
            <a:pPr lvl="1" eaLnBrk="1" hangingPunct="1">
              <a:lnSpc>
                <a:spcPct val="80000"/>
              </a:lnSpc>
            </a:pPr>
            <a:endParaRPr lang="en-US" sz="1600" dirty="0"/>
          </a:p>
          <a:p>
            <a:pPr lvl="1" eaLnBrk="1" hangingPunct="1">
              <a:lnSpc>
                <a:spcPct val="80000"/>
              </a:lnSpc>
            </a:pPr>
            <a:endParaRPr lang="en-US" sz="1600" dirty="0"/>
          </a:p>
        </p:txBody>
      </p:sp>
      <p:pic>
        <p:nvPicPr>
          <p:cNvPr id="18436" name="Picture 5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4081" y="1699187"/>
            <a:ext cx="15748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7" name="Picture 15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6973" y="1610535"/>
            <a:ext cx="2095500" cy="227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8" name="Picture 16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9673" y="1929623"/>
            <a:ext cx="169863" cy="214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9" name="Picture 12" descr="txp_fig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4748" y="2234423"/>
            <a:ext cx="958850" cy="214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40" name="Picture 17" descr="txp_fi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9704" y="1873689"/>
            <a:ext cx="2067441" cy="3563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18" descr="txp_fi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5724" y="6153402"/>
            <a:ext cx="1885950" cy="252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19" descr="txp_fig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5953" y="6071444"/>
            <a:ext cx="3257550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44500" name="AutoShape 20"/>
          <p:cNvSpPr>
            <a:spLocks/>
          </p:cNvSpPr>
          <p:nvPr/>
        </p:nvSpPr>
        <p:spPr bwMode="auto">
          <a:xfrm rot="-5400000">
            <a:off x="6489768" y="5379365"/>
            <a:ext cx="174830" cy="2134655"/>
          </a:xfrm>
          <a:prstGeom prst="leftBrace">
            <a:avLst>
              <a:gd name="adj1" fmla="val 108331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1044501" name="Picture 21" descr="txp_fig"/>
          <p:cNvPicPr>
            <a:picLocks noChangeAspect="1" noChangeArrowheads="1"/>
          </p:cNvPicPr>
          <p:nvPr>
            <p:custDataLst>
              <p:tags r:id="rId8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6065" y="6629400"/>
            <a:ext cx="15748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45" name="AutoShape 22"/>
          <p:cNvSpPr>
            <a:spLocks/>
          </p:cNvSpPr>
          <p:nvPr/>
        </p:nvSpPr>
        <p:spPr bwMode="auto">
          <a:xfrm>
            <a:off x="5379898" y="1559239"/>
            <a:ext cx="228600" cy="914400"/>
          </a:xfrm>
          <a:prstGeom prst="rightBrace">
            <a:avLst>
              <a:gd name="adj1" fmla="val 33333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46" name="Text Box 23"/>
          <p:cNvSpPr txBox="1">
            <a:spLocks noChangeArrowheads="1"/>
          </p:cNvSpPr>
          <p:nvPr/>
        </p:nvSpPr>
        <p:spPr bwMode="auto">
          <a:xfrm>
            <a:off x="5751431" y="1968119"/>
            <a:ext cx="1524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i="1" dirty="0">
                <a:latin typeface="Calibri" pitchFamily="34" charset="0"/>
                <a:cs typeface="Calibri" pitchFamily="34" charset="0"/>
              </a:rPr>
              <a:t>All variables</a:t>
            </a:r>
          </a:p>
        </p:txBody>
      </p:sp>
      <p:sp>
        <p:nvSpPr>
          <p:cNvPr id="18447" name="TextBox 20"/>
          <p:cNvSpPr txBox="1">
            <a:spLocks noChangeArrowheads="1"/>
          </p:cNvSpPr>
          <p:nvPr/>
        </p:nvSpPr>
        <p:spPr bwMode="auto">
          <a:xfrm>
            <a:off x="10488610" y="1129148"/>
            <a:ext cx="1557338" cy="738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1400" i="1" dirty="0">
                <a:latin typeface="Calibri" pitchFamily="34" charset="0"/>
                <a:cs typeface="Calibri" pitchFamily="34" charset="0"/>
              </a:rPr>
              <a:t>* Works fine with multiple query variables, too</a:t>
            </a:r>
          </a:p>
        </p:txBody>
      </p:sp>
      <p:sp>
        <p:nvSpPr>
          <p:cNvPr id="16" name="Rectangle 3"/>
          <p:cNvSpPr txBox="1">
            <a:spLocks noChangeArrowheads="1"/>
          </p:cNvSpPr>
          <p:nvPr/>
        </p:nvSpPr>
        <p:spPr bwMode="auto">
          <a:xfrm>
            <a:off x="7779228" y="1296460"/>
            <a:ext cx="3997028" cy="863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80000"/>
              </a:lnSpc>
            </a:pPr>
            <a:r>
              <a:rPr lang="en-US" sz="2000" dirty="0"/>
              <a:t>We want:</a:t>
            </a:r>
          </a:p>
          <a:p>
            <a:pPr lvl="1">
              <a:lnSpc>
                <a:spcPct val="80000"/>
              </a:lnSpc>
            </a:pPr>
            <a:endParaRPr lang="en-US" sz="1600" dirty="0"/>
          </a:p>
        </p:txBody>
      </p:sp>
      <p:sp>
        <p:nvSpPr>
          <p:cNvPr id="17" name="Rectangle 3"/>
          <p:cNvSpPr txBox="1">
            <a:spLocks noChangeArrowheads="1"/>
          </p:cNvSpPr>
          <p:nvPr/>
        </p:nvSpPr>
        <p:spPr bwMode="auto">
          <a:xfrm>
            <a:off x="659401" y="3085809"/>
            <a:ext cx="2826696" cy="10257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80000"/>
              </a:lnSpc>
            </a:pPr>
            <a:r>
              <a:rPr lang="en-US" sz="2000" dirty="0"/>
              <a:t>Step 1: Select the entries consistent with the evidence</a:t>
            </a:r>
          </a:p>
        </p:txBody>
      </p:sp>
      <p:sp>
        <p:nvSpPr>
          <p:cNvPr id="18" name="Rectangle 3"/>
          <p:cNvSpPr txBox="1">
            <a:spLocks noChangeArrowheads="1"/>
          </p:cNvSpPr>
          <p:nvPr/>
        </p:nvSpPr>
        <p:spPr bwMode="auto">
          <a:xfrm>
            <a:off x="4095697" y="3081163"/>
            <a:ext cx="3822722" cy="6396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80000"/>
              </a:lnSpc>
            </a:pPr>
            <a:r>
              <a:rPr lang="en-US" sz="2000" dirty="0"/>
              <a:t>Step 2: Sum out H to get joint of Query and evidence</a:t>
            </a:r>
          </a:p>
        </p:txBody>
      </p:sp>
      <p:sp>
        <p:nvSpPr>
          <p:cNvPr id="21" name="Rectangle 3"/>
          <p:cNvSpPr txBox="1">
            <a:spLocks noChangeArrowheads="1"/>
          </p:cNvSpPr>
          <p:nvPr/>
        </p:nvSpPr>
        <p:spPr bwMode="auto">
          <a:xfrm>
            <a:off x="8618168" y="3072764"/>
            <a:ext cx="2786348" cy="4638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80000"/>
              </a:lnSpc>
            </a:pPr>
            <a:r>
              <a:rPr lang="en-US" sz="2000" dirty="0"/>
              <a:t>Step 3: Normalize</a:t>
            </a:r>
          </a:p>
          <a:p>
            <a:pPr>
              <a:lnSpc>
                <a:spcPct val="80000"/>
              </a:lnSpc>
            </a:pPr>
            <a:endParaRPr lang="en-US" sz="2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579" y="3954241"/>
            <a:ext cx="3561300" cy="204828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8017" y="3737772"/>
            <a:ext cx="3114039" cy="2076026"/>
          </a:xfrm>
          <a:prstGeom prst="rect">
            <a:avLst/>
          </a:prstGeom>
        </p:spPr>
      </p:pic>
      <p:pic>
        <p:nvPicPr>
          <p:cNvPr id="5" name="Picture 4" descr="TP_tmp.png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0292" y="5675132"/>
            <a:ext cx="2463800" cy="584200"/>
          </a:xfrm>
          <a:prstGeom prst="rect">
            <a:avLst/>
          </a:prstGeom>
        </p:spPr>
      </p:pic>
      <p:pic>
        <p:nvPicPr>
          <p:cNvPr id="6" name="Picture 5" descr="TP_tmp.png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408358" y="6324600"/>
            <a:ext cx="3657600" cy="533400"/>
          </a:xfrm>
          <a:prstGeom prst="rect">
            <a:avLst/>
          </a:prstGeom>
          <a:noFill/>
          <a:ln/>
          <a:effectLst/>
          <a:extLst>
            <a:ext uri="{909E8E84-426E-40dd-AFC4-6F175D3DCCD1}">
              <a14:hiddenFill xmlns:a14="http://schemas.microsoft.com/office/drawing/2010/main" xmlns="">
                <a:pattFill prst="pct5">
                  <a:fgClr>
                    <a:srgbClr val="FFFFFF">
                      <a:alpha val="0"/>
                    </a:srgbClr>
                  </a:fgClr>
                  <a:bgClr>
                    <a:srgbClr val="FFFFFF">
                      <a:alpha val="0"/>
                    </a:srgbClr>
                  </a:bgClr>
                </a:patt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2096" y="3665394"/>
            <a:ext cx="1123188" cy="1511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074042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/>
          <p:cNvSpPr>
            <a:spLocks noGrp="1"/>
          </p:cNvSpPr>
          <p:nvPr>
            <p:ph type="title"/>
          </p:nvPr>
        </p:nvSpPr>
        <p:spPr>
          <a:xfrm>
            <a:off x="0" y="-25400"/>
            <a:ext cx="12192000" cy="1143000"/>
          </a:xfrm>
        </p:spPr>
        <p:txBody>
          <a:bodyPr/>
          <a:lstStyle/>
          <a:p>
            <a:r>
              <a:rPr lang="en-US" dirty="0">
                <a:latin typeface="Calibri"/>
                <a:cs typeface="Calibri"/>
              </a:rPr>
              <a:t>Inference by Enumeration and the Joint PDF</a:t>
            </a:r>
          </a:p>
        </p:txBody>
      </p:sp>
      <p:sp>
        <p:nvSpPr>
          <p:cNvPr id="18" name="Content Placeholder 1"/>
          <p:cNvSpPr>
            <a:spLocks noGrp="1"/>
          </p:cNvSpPr>
          <p:nvPr>
            <p:ph idx="1"/>
          </p:nvPr>
        </p:nvSpPr>
        <p:spPr>
          <a:xfrm>
            <a:off x="406400" y="1397001"/>
            <a:ext cx="11379200" cy="4729164"/>
          </a:xfrm>
        </p:spPr>
        <p:txBody>
          <a:bodyPr/>
          <a:lstStyle/>
          <a:p>
            <a:r>
              <a:rPr lang="en-US" dirty="0"/>
              <a:t>The joint PDF lets us answer any probabilistic inference question trivially using “inference by enumeration” or IBE.</a:t>
            </a:r>
          </a:p>
          <a:p>
            <a:pPr lvl="1"/>
            <a:r>
              <a:rPr lang="en-US" dirty="0"/>
              <a:t>IBE is dumb, but powerful.</a:t>
            </a:r>
          </a:p>
          <a:p>
            <a:pPr lvl="1"/>
            <a:r>
              <a:rPr lang="en-US" dirty="0"/>
              <a:t>IBE is computationally too expensive for practical use (exponentially large joint PDF).</a:t>
            </a:r>
          </a:p>
          <a:p>
            <a:r>
              <a:rPr lang="en-US" dirty="0"/>
              <a:t>Variable Elimination is an alternate approach (from last time).</a:t>
            </a:r>
          </a:p>
          <a:p>
            <a:pPr lvl="1"/>
            <a:r>
              <a:rPr lang="en-US" dirty="0"/>
              <a:t>Avoids needs to compute joint PDF.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410200" y="5498068"/>
            <a:ext cx="594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“They who control the joint PDF, control the universe.”</a:t>
            </a:r>
          </a:p>
        </p:txBody>
      </p:sp>
    </p:spTree>
    <p:extLst>
      <p:ext uri="{BB962C8B-B14F-4D97-AF65-F5344CB8AC3E}">
        <p14:creationId xmlns:p14="http://schemas.microsoft.com/office/powerpoint/2010/main" val="29893231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/>
          <p:cNvSpPr>
            <a:spLocks noGrp="1"/>
          </p:cNvSpPr>
          <p:nvPr>
            <p:ph type="title"/>
          </p:nvPr>
        </p:nvSpPr>
        <p:spPr>
          <a:xfrm>
            <a:off x="0" y="-25400"/>
            <a:ext cx="12192000" cy="1143000"/>
          </a:xfrm>
        </p:spPr>
        <p:txBody>
          <a:bodyPr/>
          <a:lstStyle/>
          <a:p>
            <a:r>
              <a:rPr lang="en-US" dirty="0">
                <a:latin typeface="Calibri"/>
                <a:cs typeface="Calibri"/>
              </a:rPr>
              <a:t>Inference on the Joint PDF</a:t>
            </a:r>
          </a:p>
        </p:txBody>
      </p:sp>
      <p:sp>
        <p:nvSpPr>
          <p:cNvPr id="18" name="Content Placeholder 1"/>
          <p:cNvSpPr>
            <a:spLocks noGrp="1"/>
          </p:cNvSpPr>
          <p:nvPr>
            <p:ph idx="1"/>
          </p:nvPr>
        </p:nvSpPr>
        <p:spPr>
          <a:xfrm>
            <a:off x="406400" y="1397001"/>
            <a:ext cx="11379200" cy="4729164"/>
          </a:xfrm>
        </p:spPr>
        <p:txBody>
          <a:bodyPr/>
          <a:lstStyle/>
          <a:p>
            <a:r>
              <a:rPr lang="en-US" dirty="0"/>
              <a:t>Variable Elimination is an alternate approach (from last time).</a:t>
            </a:r>
          </a:p>
          <a:p>
            <a:pPr lvl="1"/>
            <a:r>
              <a:rPr lang="en-US" dirty="0"/>
              <a:t>Avoids needs to compute joint PDF.</a:t>
            </a:r>
          </a:p>
          <a:p>
            <a:pPr lvl="1"/>
            <a:r>
              <a:rPr lang="en-US" dirty="0"/>
              <a:t>Basic idea: Interleave “joins” with “sums”. </a:t>
            </a:r>
          </a:p>
          <a:p>
            <a:pPr lvl="2"/>
            <a:r>
              <a:rPr lang="en-US" dirty="0"/>
              <a:t>Ideally: Smaller maximum table size.</a:t>
            </a:r>
          </a:p>
          <a:p>
            <a:pPr lvl="2"/>
            <a:r>
              <a:rPr lang="en-US" dirty="0"/>
              <a:t>In the worst case, no savings.</a:t>
            </a:r>
          </a:p>
        </p:txBody>
      </p:sp>
    </p:spTree>
    <p:extLst>
      <p:ext uri="{BB962C8B-B14F-4D97-AF65-F5344CB8AC3E}">
        <p14:creationId xmlns:p14="http://schemas.microsoft.com/office/powerpoint/2010/main" val="23700839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2"/>
          <p:cNvSpPr txBox="1">
            <a:spLocks noChangeArrowheads="1"/>
          </p:cNvSpPr>
          <p:nvPr/>
        </p:nvSpPr>
        <p:spPr bwMode="auto">
          <a:xfrm>
            <a:off x="0" y="-25400"/>
            <a:ext cx="12192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alibri" pitchFamily="34" charset="0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178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354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532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709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dirty="0">
                <a:latin typeface="Calibri"/>
                <a:cs typeface="Calibri"/>
              </a:rPr>
              <a:t>Computing P(T | +e) using Variable Elimination</a:t>
            </a:r>
            <a:endParaRPr lang="en-US" kern="0" dirty="0">
              <a:latin typeface="Calibri"/>
              <a:ea typeface="ＭＳ Ｐゴシック" pitchFamily="34" charset="-128"/>
              <a:cs typeface="Calibri"/>
            </a:endParaRPr>
          </a:p>
        </p:txBody>
      </p:sp>
      <p:sp>
        <p:nvSpPr>
          <p:cNvPr id="25" name="Oval 4"/>
          <p:cNvSpPr>
            <a:spLocks noChangeArrowheads="1"/>
          </p:cNvSpPr>
          <p:nvPr/>
        </p:nvSpPr>
        <p:spPr bwMode="auto">
          <a:xfrm>
            <a:off x="1295400" y="3786398"/>
            <a:ext cx="762000" cy="762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i="1" dirty="0">
                <a:latin typeface="Calibri"/>
                <a:cs typeface="Calibri"/>
              </a:rPr>
              <a:t>+e</a:t>
            </a:r>
            <a:endParaRPr lang="en-US" sz="2800" baseline="-25000" dirty="0">
              <a:latin typeface="Calibri"/>
              <a:cs typeface="Calibri"/>
            </a:endParaRPr>
          </a:p>
        </p:txBody>
      </p:sp>
      <p:sp>
        <p:nvSpPr>
          <p:cNvPr id="26" name="Oval 4"/>
          <p:cNvSpPr>
            <a:spLocks noChangeArrowheads="1"/>
          </p:cNvSpPr>
          <p:nvPr/>
        </p:nvSpPr>
        <p:spPr bwMode="auto">
          <a:xfrm>
            <a:off x="1295400" y="1312606"/>
            <a:ext cx="762000" cy="762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i="1" dirty="0">
                <a:latin typeface="Calibri"/>
                <a:cs typeface="Calibri"/>
              </a:rPr>
              <a:t>T</a:t>
            </a:r>
            <a:endParaRPr lang="en-US" sz="2800" baseline="-25000" dirty="0">
              <a:latin typeface="Calibri"/>
              <a:cs typeface="Calibri"/>
            </a:endParaRPr>
          </a:p>
        </p:txBody>
      </p:sp>
      <p:sp>
        <p:nvSpPr>
          <p:cNvPr id="27" name="Oval 4"/>
          <p:cNvSpPr>
            <a:spLocks noChangeArrowheads="1"/>
          </p:cNvSpPr>
          <p:nvPr/>
        </p:nvSpPr>
        <p:spPr bwMode="auto">
          <a:xfrm>
            <a:off x="2417645" y="2561534"/>
            <a:ext cx="762000" cy="762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i="1" dirty="0">
                <a:latin typeface="Calibri"/>
                <a:cs typeface="Calibri"/>
              </a:rPr>
              <a:t>S</a:t>
            </a:r>
            <a:endParaRPr lang="en-US" sz="2800" baseline="-25000" dirty="0">
              <a:latin typeface="Calibri"/>
              <a:cs typeface="Calibri"/>
            </a:endParaRPr>
          </a:p>
        </p:txBody>
      </p:sp>
      <p:sp>
        <p:nvSpPr>
          <p:cNvPr id="29" name="Oval 4"/>
          <p:cNvSpPr>
            <a:spLocks noChangeArrowheads="1"/>
          </p:cNvSpPr>
          <p:nvPr/>
        </p:nvSpPr>
        <p:spPr bwMode="auto">
          <a:xfrm>
            <a:off x="229303" y="2561534"/>
            <a:ext cx="762000" cy="762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i="1" dirty="0">
                <a:latin typeface="Calibri"/>
                <a:cs typeface="Calibri"/>
              </a:rPr>
              <a:t>C</a:t>
            </a:r>
            <a:endParaRPr lang="en-US" sz="2800" baseline="-25000" dirty="0">
              <a:latin typeface="Calibri"/>
              <a:cs typeface="Calibri"/>
            </a:endParaRPr>
          </a:p>
        </p:txBody>
      </p:sp>
      <p:cxnSp>
        <p:nvCxnSpPr>
          <p:cNvPr id="31" name="AutoShape 6"/>
          <p:cNvCxnSpPr>
            <a:cxnSpLocks noChangeShapeType="1"/>
            <a:stCxn id="26" idx="5"/>
            <a:endCxn id="27" idx="1"/>
          </p:cNvCxnSpPr>
          <p:nvPr/>
        </p:nvCxnSpPr>
        <p:spPr bwMode="auto">
          <a:xfrm>
            <a:off x="1945808" y="1963014"/>
            <a:ext cx="583429" cy="71011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32" name="AutoShape 6"/>
          <p:cNvCxnSpPr>
            <a:cxnSpLocks noChangeShapeType="1"/>
            <a:stCxn id="26" idx="3"/>
            <a:endCxn id="29" idx="7"/>
          </p:cNvCxnSpPr>
          <p:nvPr/>
        </p:nvCxnSpPr>
        <p:spPr bwMode="auto">
          <a:xfrm flipH="1">
            <a:off x="879711" y="1963014"/>
            <a:ext cx="527281" cy="71011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33" name="AutoShape 6"/>
          <p:cNvCxnSpPr>
            <a:cxnSpLocks noChangeShapeType="1"/>
            <a:stCxn id="29" idx="5"/>
            <a:endCxn id="25" idx="1"/>
          </p:cNvCxnSpPr>
          <p:nvPr/>
        </p:nvCxnSpPr>
        <p:spPr bwMode="auto">
          <a:xfrm>
            <a:off x="879711" y="3211942"/>
            <a:ext cx="527281" cy="686048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30" name="AutoShape 6"/>
          <p:cNvCxnSpPr>
            <a:cxnSpLocks noChangeShapeType="1"/>
            <a:stCxn id="27" idx="3"/>
            <a:endCxn id="25" idx="7"/>
          </p:cNvCxnSpPr>
          <p:nvPr/>
        </p:nvCxnSpPr>
        <p:spPr bwMode="auto">
          <a:xfrm flipH="1">
            <a:off x="1945808" y="3211942"/>
            <a:ext cx="583429" cy="686048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3581400" y="1295400"/>
                <a:ext cx="1066800" cy="650408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1400" y="1295400"/>
                <a:ext cx="1066800" cy="65040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7391400" y="1295400"/>
                <a:ext cx="1524000" cy="650408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1400" y="1295400"/>
                <a:ext cx="1524000" cy="65040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5257800" y="1295400"/>
                <a:ext cx="1524000" cy="650408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7800" y="1295400"/>
                <a:ext cx="1524000" cy="65040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9557178" y="1295400"/>
                <a:ext cx="1872822" cy="650408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(+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7178" y="1295400"/>
                <a:ext cx="1872822" cy="65040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/>
          <p:cNvGrpSpPr/>
          <p:nvPr/>
        </p:nvGrpSpPr>
        <p:grpSpPr>
          <a:xfrm>
            <a:off x="7467600" y="1945808"/>
            <a:ext cx="3025989" cy="1143000"/>
            <a:chOff x="7467600" y="1945808"/>
            <a:chExt cx="3025989" cy="1143000"/>
          </a:xfrm>
        </p:grpSpPr>
        <p:cxnSp>
          <p:nvCxnSpPr>
            <p:cNvPr id="7" name="Straight Connector 6"/>
            <p:cNvCxnSpPr>
              <a:stCxn id="20" idx="2"/>
              <a:endCxn id="39" idx="0"/>
            </p:cNvCxnSpPr>
            <p:nvPr/>
          </p:nvCxnSpPr>
          <p:spPr>
            <a:xfrm>
              <a:off x="8153400" y="1945808"/>
              <a:ext cx="1129914" cy="492592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>
              <a:stCxn id="22" idx="2"/>
              <a:endCxn id="39" idx="0"/>
            </p:cNvCxnSpPr>
            <p:nvPr/>
          </p:nvCxnSpPr>
          <p:spPr>
            <a:xfrm flipH="1">
              <a:off x="9283314" y="1945808"/>
              <a:ext cx="1210275" cy="492592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Rectangle 38"/>
                <p:cNvSpPr/>
                <p:nvPr/>
              </p:nvSpPr>
              <p:spPr>
                <a:xfrm>
                  <a:off x="8077200" y="2438400"/>
                  <a:ext cx="2412228" cy="650408"/>
                </a:xfrm>
                <a:prstGeom prst="rect">
                  <a:avLst/>
                </a:prstGeom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(+</m:t>
                        </m:r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3000" dirty="0"/>
                </a:p>
              </p:txBody>
            </p:sp>
          </mc:Choice>
          <mc:Fallback xmlns="">
            <p:sp>
              <p:nvSpPr>
                <p:cNvPr id="39" name="Rectangle 3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77200" y="2438400"/>
                  <a:ext cx="2412228" cy="650408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TextBox 16"/>
            <p:cNvSpPr txBox="1"/>
            <p:nvPr/>
          </p:nvSpPr>
          <p:spPr>
            <a:xfrm>
              <a:off x="7467600" y="2052935"/>
              <a:ext cx="1219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Calibri" panose="020F0502020204030204" pitchFamily="34" charset="0"/>
                  <a:cs typeface="Calibri" panose="020F0502020204030204" pitchFamily="34" charset="0"/>
                </a:rPr>
                <a:t>multiply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7408607" y="3088808"/>
            <a:ext cx="3080821" cy="1283732"/>
            <a:chOff x="7408607" y="3088808"/>
            <a:chExt cx="3080821" cy="1283732"/>
          </a:xfrm>
        </p:grpSpPr>
        <p:sp>
          <p:nvSpPr>
            <p:cNvPr id="40" name="TextBox 39"/>
            <p:cNvSpPr txBox="1"/>
            <p:nvPr/>
          </p:nvSpPr>
          <p:spPr>
            <a:xfrm>
              <a:off x="7408607" y="3274593"/>
              <a:ext cx="173651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Calibri" panose="020F0502020204030204" pitchFamily="34" charset="0"/>
                  <a:cs typeface="Calibri" panose="020F0502020204030204" pitchFamily="34" charset="0"/>
                </a:rPr>
                <a:t>sum over c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Rectangle 40"/>
                <p:cNvSpPr/>
                <p:nvPr/>
              </p:nvSpPr>
              <p:spPr>
                <a:xfrm>
                  <a:off x="8077200" y="3722132"/>
                  <a:ext cx="2412228" cy="650408"/>
                </a:xfrm>
                <a:prstGeom prst="rect">
                  <a:avLst/>
                </a:prstGeom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(+</m:t>
                        </m:r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3000" dirty="0"/>
                </a:p>
              </p:txBody>
            </p:sp>
          </mc:Choice>
          <mc:Fallback xmlns="">
            <p:sp>
              <p:nvSpPr>
                <p:cNvPr id="41" name="Rectangle 4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77200" y="3722132"/>
                  <a:ext cx="2412228" cy="650408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2" name="Straight Connector 41"/>
            <p:cNvCxnSpPr>
              <a:stCxn id="39" idx="2"/>
              <a:endCxn id="41" idx="0"/>
            </p:cNvCxnSpPr>
            <p:nvPr/>
          </p:nvCxnSpPr>
          <p:spPr>
            <a:xfrm>
              <a:off x="9283314" y="3088808"/>
              <a:ext cx="0" cy="633324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/>
          <p:cNvGrpSpPr/>
          <p:nvPr/>
        </p:nvGrpSpPr>
        <p:grpSpPr>
          <a:xfrm>
            <a:off x="3124200" y="2197510"/>
            <a:ext cx="4232373" cy="2175030"/>
            <a:chOff x="3124200" y="2197510"/>
            <a:chExt cx="4232373" cy="2175030"/>
          </a:xfrm>
        </p:grpSpPr>
        <p:sp>
          <p:nvSpPr>
            <p:cNvPr id="43" name="Left Brace 42"/>
            <p:cNvSpPr/>
            <p:nvPr/>
          </p:nvSpPr>
          <p:spPr>
            <a:xfrm>
              <a:off x="6872749" y="2197510"/>
              <a:ext cx="483824" cy="2175030"/>
            </a:xfrm>
            <a:prstGeom prst="leftBrace">
              <a:avLst/>
            </a:prstGeom>
            <a:ln w="317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3124200" y="3272135"/>
              <a:ext cx="402843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Calibri" panose="020F0502020204030204" pitchFamily="34" charset="0"/>
                  <a:cs typeface="Calibri" panose="020F0502020204030204" pitchFamily="34" charset="0"/>
                </a:rPr>
                <a:t>Eliminate C  (two step process)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952232" y="5181600"/>
            <a:ext cx="6981016" cy="1066800"/>
            <a:chOff x="3952232" y="5181600"/>
            <a:chExt cx="6981016" cy="106680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Rectangle 44"/>
                <p:cNvSpPr/>
                <p:nvPr/>
              </p:nvSpPr>
              <p:spPr>
                <a:xfrm>
                  <a:off x="3952232" y="5597992"/>
                  <a:ext cx="1066800" cy="650408"/>
                </a:xfrm>
                <a:prstGeom prst="rect">
                  <a:avLst/>
                </a:prstGeom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3000" dirty="0"/>
                </a:p>
              </p:txBody>
            </p:sp>
          </mc:Choice>
          <mc:Fallback xmlns="">
            <p:sp>
              <p:nvSpPr>
                <p:cNvPr id="45" name="Rectangle 4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52232" y="5597992"/>
                  <a:ext cx="1066800" cy="650408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Rectangle 45"/>
                <p:cNvSpPr/>
                <p:nvPr/>
              </p:nvSpPr>
              <p:spPr>
                <a:xfrm>
                  <a:off x="6096000" y="5597992"/>
                  <a:ext cx="1524000" cy="650408"/>
                </a:xfrm>
                <a:prstGeom prst="rect">
                  <a:avLst/>
                </a:prstGeom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3000" dirty="0"/>
                </a:p>
              </p:txBody>
            </p:sp>
          </mc:Choice>
          <mc:Fallback xmlns="">
            <p:sp>
              <p:nvSpPr>
                <p:cNvPr id="46" name="Rectangle 4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96000" y="5597992"/>
                  <a:ext cx="1524000" cy="650408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Rectangle 46"/>
                <p:cNvSpPr/>
                <p:nvPr/>
              </p:nvSpPr>
              <p:spPr>
                <a:xfrm>
                  <a:off x="8679426" y="5597992"/>
                  <a:ext cx="2253822" cy="650408"/>
                </a:xfrm>
                <a:prstGeom prst="rect">
                  <a:avLst/>
                </a:prstGeom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(+</m:t>
                        </m:r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3000" dirty="0"/>
                </a:p>
              </p:txBody>
            </p:sp>
          </mc:Choice>
          <mc:Fallback xmlns="">
            <p:sp>
              <p:nvSpPr>
                <p:cNvPr id="47" name="Rectangle 4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79426" y="5597992"/>
                  <a:ext cx="2253822" cy="650408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/>
                <p:cNvSpPr txBox="1"/>
                <p:nvPr/>
              </p:nvSpPr>
              <p:spPr>
                <a:xfrm>
                  <a:off x="8534400" y="5181600"/>
                  <a:ext cx="8382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2" name="TextBox 5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34400" y="5181600"/>
                  <a:ext cx="838200" cy="369332"/>
                </a:xfrm>
                <a:prstGeom prst="rect">
                  <a:avLst/>
                </a:prstGeom>
                <a:blipFill>
                  <a:blip r:embed="rId12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871801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2"/>
          <p:cNvSpPr txBox="1">
            <a:spLocks noChangeArrowheads="1"/>
          </p:cNvSpPr>
          <p:nvPr/>
        </p:nvSpPr>
        <p:spPr bwMode="auto">
          <a:xfrm>
            <a:off x="0" y="-25400"/>
            <a:ext cx="12192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alibri" pitchFamily="34" charset="0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178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354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532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709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dirty="0">
                <a:latin typeface="Calibri"/>
                <a:cs typeface="Calibri"/>
              </a:rPr>
              <a:t>Computing P(T | +e) using Variable Elimination</a:t>
            </a:r>
            <a:endParaRPr lang="en-US" kern="0" dirty="0">
              <a:latin typeface="Calibri"/>
              <a:ea typeface="ＭＳ Ｐゴシック" pitchFamily="34" charset="-128"/>
              <a:cs typeface="Calibri"/>
            </a:endParaRPr>
          </a:p>
        </p:txBody>
      </p:sp>
      <p:sp>
        <p:nvSpPr>
          <p:cNvPr id="25" name="Oval 4"/>
          <p:cNvSpPr>
            <a:spLocks noChangeArrowheads="1"/>
          </p:cNvSpPr>
          <p:nvPr/>
        </p:nvSpPr>
        <p:spPr bwMode="auto">
          <a:xfrm>
            <a:off x="3352097" y="3692992"/>
            <a:ext cx="762000" cy="762000"/>
          </a:xfrm>
          <a:prstGeom prst="ellipse">
            <a:avLst/>
          </a:prstGeom>
          <a:solidFill>
            <a:srgbClr val="00B0F0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i="1" dirty="0">
                <a:latin typeface="Calibri"/>
                <a:cs typeface="Calibri"/>
              </a:rPr>
              <a:t>+e</a:t>
            </a:r>
            <a:endParaRPr lang="en-US" sz="2800" baseline="-25000" dirty="0">
              <a:latin typeface="Calibri"/>
              <a:cs typeface="Calibri"/>
            </a:endParaRPr>
          </a:p>
        </p:txBody>
      </p:sp>
      <p:sp>
        <p:nvSpPr>
          <p:cNvPr id="26" name="Oval 4"/>
          <p:cNvSpPr>
            <a:spLocks noChangeArrowheads="1"/>
          </p:cNvSpPr>
          <p:nvPr/>
        </p:nvSpPr>
        <p:spPr bwMode="auto">
          <a:xfrm>
            <a:off x="3352097" y="1219200"/>
            <a:ext cx="762000" cy="762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i="1" dirty="0">
                <a:latin typeface="Calibri"/>
                <a:cs typeface="Calibri"/>
              </a:rPr>
              <a:t>T</a:t>
            </a:r>
            <a:endParaRPr lang="en-US" sz="2800" baseline="-25000" dirty="0">
              <a:latin typeface="Calibri"/>
              <a:cs typeface="Calibri"/>
            </a:endParaRPr>
          </a:p>
        </p:txBody>
      </p:sp>
      <p:sp>
        <p:nvSpPr>
          <p:cNvPr id="27" name="Oval 4"/>
          <p:cNvSpPr>
            <a:spLocks noChangeArrowheads="1"/>
          </p:cNvSpPr>
          <p:nvPr/>
        </p:nvSpPr>
        <p:spPr bwMode="auto">
          <a:xfrm>
            <a:off x="4474342" y="2468128"/>
            <a:ext cx="762000" cy="762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i="1" dirty="0">
                <a:latin typeface="Calibri"/>
                <a:cs typeface="Calibri"/>
              </a:rPr>
              <a:t>S</a:t>
            </a:r>
            <a:endParaRPr lang="en-US" sz="2800" baseline="-25000" dirty="0">
              <a:latin typeface="Calibri"/>
              <a:cs typeface="Calibri"/>
            </a:endParaRPr>
          </a:p>
        </p:txBody>
      </p:sp>
      <p:sp>
        <p:nvSpPr>
          <p:cNvPr id="29" name="Oval 4"/>
          <p:cNvSpPr>
            <a:spLocks noChangeArrowheads="1"/>
          </p:cNvSpPr>
          <p:nvPr/>
        </p:nvSpPr>
        <p:spPr bwMode="auto">
          <a:xfrm>
            <a:off x="2286000" y="2468128"/>
            <a:ext cx="762000" cy="762000"/>
          </a:xfrm>
          <a:prstGeom prst="ellipse">
            <a:avLst/>
          </a:prstGeom>
          <a:solidFill>
            <a:srgbClr val="00B0F0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i="1" dirty="0">
                <a:latin typeface="Calibri"/>
                <a:cs typeface="Calibri"/>
              </a:rPr>
              <a:t>C</a:t>
            </a:r>
            <a:endParaRPr lang="en-US" sz="2800" baseline="-25000" dirty="0">
              <a:latin typeface="Calibri"/>
              <a:cs typeface="Calibri"/>
            </a:endParaRPr>
          </a:p>
        </p:txBody>
      </p:sp>
      <p:cxnSp>
        <p:nvCxnSpPr>
          <p:cNvPr id="31" name="AutoShape 6"/>
          <p:cNvCxnSpPr>
            <a:cxnSpLocks noChangeShapeType="1"/>
            <a:stCxn id="26" idx="5"/>
            <a:endCxn id="27" idx="1"/>
          </p:cNvCxnSpPr>
          <p:nvPr/>
        </p:nvCxnSpPr>
        <p:spPr bwMode="auto">
          <a:xfrm>
            <a:off x="4002505" y="1869608"/>
            <a:ext cx="583429" cy="71011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32" name="AutoShape 6"/>
          <p:cNvCxnSpPr>
            <a:cxnSpLocks noChangeShapeType="1"/>
            <a:stCxn id="26" idx="3"/>
            <a:endCxn id="29" idx="7"/>
          </p:cNvCxnSpPr>
          <p:nvPr/>
        </p:nvCxnSpPr>
        <p:spPr bwMode="auto">
          <a:xfrm flipH="1">
            <a:off x="2936408" y="1869608"/>
            <a:ext cx="527281" cy="71011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33" name="AutoShape 6"/>
          <p:cNvCxnSpPr>
            <a:cxnSpLocks noChangeShapeType="1"/>
            <a:stCxn id="29" idx="5"/>
            <a:endCxn id="25" idx="1"/>
          </p:cNvCxnSpPr>
          <p:nvPr/>
        </p:nvCxnSpPr>
        <p:spPr bwMode="auto">
          <a:xfrm>
            <a:off x="2936408" y="3118536"/>
            <a:ext cx="527281" cy="686048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30" name="AutoShape 6"/>
          <p:cNvCxnSpPr>
            <a:cxnSpLocks noChangeShapeType="1"/>
            <a:stCxn id="27" idx="3"/>
            <a:endCxn id="25" idx="7"/>
          </p:cNvCxnSpPr>
          <p:nvPr/>
        </p:nvCxnSpPr>
        <p:spPr bwMode="auto">
          <a:xfrm flipH="1">
            <a:off x="4002505" y="3118536"/>
            <a:ext cx="583429" cy="686048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graphicFrame>
        <p:nvGraphicFramePr>
          <p:cNvPr id="34" name="Table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0753361"/>
              </p:ext>
            </p:extLst>
          </p:nvPr>
        </p:nvGraphicFramePr>
        <p:xfrm>
          <a:off x="228600" y="1219200"/>
          <a:ext cx="1981200" cy="1844675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299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789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131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T</a:t>
                      </a: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C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P(C|T)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+t</a:t>
                      </a: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+c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0.95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+t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-c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0.05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-t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+c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0.0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-t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-c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1.0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37" name="Table 3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0587847"/>
              </p:ext>
            </p:extLst>
          </p:nvPr>
        </p:nvGraphicFramePr>
        <p:xfrm>
          <a:off x="220811" y="3418155"/>
          <a:ext cx="2819400" cy="3306979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368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99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0963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C</a:t>
                      </a: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S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E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P(E|C,S)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+c</a:t>
                      </a: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+s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+e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0.1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+c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+s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-e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0.9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+c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-s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+e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0.2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+c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-s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-e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0.8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-c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+s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+e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0.3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-c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+s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-e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0.7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-c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-s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+e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0.8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-c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-s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-e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0.2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8077200" y="1295400"/>
                <a:ext cx="1524000" cy="650408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7200" y="1295400"/>
                <a:ext cx="1524000" cy="65040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10242978" y="1295400"/>
                <a:ext cx="1872822" cy="650408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(+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42978" y="1295400"/>
                <a:ext cx="1872822" cy="65040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Connector 18"/>
          <p:cNvCxnSpPr>
            <a:stCxn id="17" idx="2"/>
            <a:endCxn id="21" idx="0"/>
          </p:cNvCxnSpPr>
          <p:nvPr/>
        </p:nvCxnSpPr>
        <p:spPr>
          <a:xfrm>
            <a:off x="8839200" y="1945808"/>
            <a:ext cx="1129914" cy="492592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8" idx="2"/>
            <a:endCxn id="21" idx="0"/>
          </p:cNvCxnSpPr>
          <p:nvPr/>
        </p:nvCxnSpPr>
        <p:spPr>
          <a:xfrm flipH="1">
            <a:off x="9969114" y="1945808"/>
            <a:ext cx="1210275" cy="492592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8763000" y="2438400"/>
                <a:ext cx="2412228" cy="650408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(+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3000" y="2438400"/>
                <a:ext cx="2412228" cy="65040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/>
          <p:cNvSpPr txBox="1"/>
          <p:nvPr/>
        </p:nvSpPr>
        <p:spPr>
          <a:xfrm>
            <a:off x="8153400" y="2052935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multiply</a:t>
            </a:r>
          </a:p>
        </p:txBody>
      </p:sp>
      <p:graphicFrame>
        <p:nvGraphicFramePr>
          <p:cNvPr id="41" name="Table 4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8147897"/>
              </p:ext>
            </p:extLst>
          </p:nvPr>
        </p:nvGraphicFramePr>
        <p:xfrm>
          <a:off x="8833938" y="3429000"/>
          <a:ext cx="2977062" cy="3306979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669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95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322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8737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0963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T</a:t>
                      </a: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S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C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P(+e,</a:t>
                      </a:r>
                      <a:r>
                        <a:rPr lang="en-US" sz="1800" b="0" baseline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 C</a:t>
                      </a: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|T,S)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+t</a:t>
                      </a: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+s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+c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0.095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+t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+s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-c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0.015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+t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-s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+c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0.19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+t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-s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-c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0.04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-t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+s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+c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0.0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-t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+s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-c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0.3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-t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-s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+c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0.0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-t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-s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-c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0.8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2" name="Rectangle 1"/>
          <p:cNvSpPr/>
          <p:nvPr/>
        </p:nvSpPr>
        <p:spPr>
          <a:xfrm>
            <a:off x="3835366" y="5678269"/>
            <a:ext cx="508003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333399"/>
                </a:solidFill>
                <a:latin typeface="Calibri"/>
                <a:cs typeface="Calibri"/>
              </a:rPr>
              <a:t>P(+e, C|T,S) does not sum to anything in particular.</a:t>
            </a:r>
          </a:p>
          <a:p>
            <a:r>
              <a:rPr lang="en-US" dirty="0">
                <a:solidFill>
                  <a:srgbClr val="333399"/>
                </a:solidFill>
                <a:latin typeface="Calibri"/>
                <a:cs typeface="Calibri"/>
              </a:rPr>
              <a:t>This is OK, it’s just a “Type 3” factor.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" name="Ink 10"/>
              <p14:cNvContentPartPr/>
              <p14:nvPr/>
            </p14:nvContentPartPr>
            <p14:xfrm>
              <a:off x="9558000" y="2909520"/>
              <a:ext cx="622800" cy="164160"/>
            </p14:xfrm>
          </p:contentPart>
        </mc:Choice>
        <mc:Fallback xmlns="">
          <p:pic>
            <p:nvPicPr>
              <p:cNvPr id="11" name="Ink 10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9373680" y="2862360"/>
                <a:ext cx="1499760" cy="21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16" name="Ink 15"/>
              <p14:cNvContentPartPr/>
              <p14:nvPr/>
            </p14:nvContentPartPr>
            <p14:xfrm>
              <a:off x="4982379" y="1521328"/>
              <a:ext cx="288360" cy="519120"/>
            </p14:xfrm>
          </p:contentPart>
        </mc:Choice>
        <mc:Fallback>
          <p:pic>
            <p:nvPicPr>
              <p:cNvPr id="16" name="Ink 15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979862" y="1516291"/>
                <a:ext cx="293394" cy="5299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38" name="Ink 37"/>
              <p14:cNvContentPartPr/>
              <p14:nvPr/>
            </p14:nvContentPartPr>
            <p14:xfrm>
              <a:off x="5205939" y="1704568"/>
              <a:ext cx="144360" cy="225000"/>
            </p14:xfrm>
          </p:contentPart>
        </mc:Choice>
        <mc:Fallback>
          <p:pic>
            <p:nvPicPr>
              <p:cNvPr id="38" name="Ink 37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203425" y="1699177"/>
                <a:ext cx="152260" cy="2350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39" name="Ink 38"/>
              <p14:cNvContentPartPr/>
              <p14:nvPr/>
            </p14:nvContentPartPr>
            <p14:xfrm>
              <a:off x="5464779" y="1718248"/>
              <a:ext cx="84240" cy="164520"/>
            </p14:xfrm>
          </p:contentPart>
        </mc:Choice>
        <mc:Fallback>
          <p:pic>
            <p:nvPicPr>
              <p:cNvPr id="39" name="Ink 38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462628" y="1712860"/>
                <a:ext cx="91768" cy="17457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58" name="Ink 57"/>
              <p14:cNvContentPartPr/>
              <p14:nvPr/>
            </p14:nvContentPartPr>
            <p14:xfrm>
              <a:off x="5350299" y="2090488"/>
              <a:ext cx="153360" cy="181080"/>
            </p14:xfrm>
          </p:contentPart>
        </mc:Choice>
        <mc:Fallback>
          <p:pic>
            <p:nvPicPr>
              <p:cNvPr id="58" name="Ink 57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5345259" y="2085458"/>
                <a:ext cx="160920" cy="1911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59" name="Ink 58"/>
              <p14:cNvContentPartPr/>
              <p14:nvPr/>
            </p14:nvContentPartPr>
            <p14:xfrm>
              <a:off x="5524899" y="2118928"/>
              <a:ext cx="83520" cy="177120"/>
            </p14:xfrm>
          </p:contentPart>
        </mc:Choice>
        <mc:Fallback>
          <p:pic>
            <p:nvPicPr>
              <p:cNvPr id="59" name="Ink 58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5522019" y="2113528"/>
                <a:ext cx="91800" cy="18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89" name="Ink 88"/>
              <p14:cNvContentPartPr/>
              <p14:nvPr/>
            </p14:nvContentPartPr>
            <p14:xfrm>
              <a:off x="7831059" y="2879968"/>
              <a:ext cx="35640" cy="294120"/>
            </p14:xfrm>
          </p:contentPart>
        </mc:Choice>
        <mc:Fallback>
          <p:pic>
            <p:nvPicPr>
              <p:cNvPr id="89" name="Ink 88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826379" y="2876728"/>
                <a:ext cx="42840" cy="29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90" name="Ink 89"/>
              <p14:cNvContentPartPr/>
              <p14:nvPr/>
            </p14:nvContentPartPr>
            <p14:xfrm>
              <a:off x="7882179" y="3031888"/>
              <a:ext cx="107280" cy="327240"/>
            </p14:xfrm>
          </p:contentPart>
        </mc:Choice>
        <mc:Fallback>
          <p:pic>
            <p:nvPicPr>
              <p:cNvPr id="90" name="Ink 89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879309" y="3028288"/>
                <a:ext cx="115532" cy="33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91" name="Ink 90"/>
              <p14:cNvContentPartPr/>
              <p14:nvPr/>
            </p14:nvContentPartPr>
            <p14:xfrm>
              <a:off x="5443179" y="1187608"/>
              <a:ext cx="2477880" cy="2134800"/>
            </p14:xfrm>
          </p:contentPart>
        </mc:Choice>
        <mc:Fallback>
          <p:pic>
            <p:nvPicPr>
              <p:cNvPr id="91" name="Ink 90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5438859" y="1185808"/>
                <a:ext cx="2485440" cy="214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92" name="Ink 91"/>
              <p14:cNvContentPartPr/>
              <p14:nvPr/>
            </p14:nvContentPartPr>
            <p14:xfrm>
              <a:off x="7152819" y="1604488"/>
              <a:ext cx="834480" cy="1127160"/>
            </p14:xfrm>
          </p:contentPart>
        </mc:Choice>
        <mc:Fallback>
          <p:pic>
            <p:nvPicPr>
              <p:cNvPr id="92" name="Ink 91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7146342" y="1601248"/>
                <a:ext cx="844915" cy="113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93" name="Ink 92"/>
              <p14:cNvContentPartPr/>
              <p14:nvPr/>
            </p14:nvContentPartPr>
            <p14:xfrm>
              <a:off x="7930419" y="2496568"/>
              <a:ext cx="233640" cy="482400"/>
            </p14:xfrm>
          </p:contentPart>
        </mc:Choice>
        <mc:Fallback>
          <p:pic>
            <p:nvPicPr>
              <p:cNvPr id="93" name="Ink 92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7926465" y="2493688"/>
                <a:ext cx="244064" cy="48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94" name="Ink 93"/>
              <p14:cNvContentPartPr/>
              <p14:nvPr/>
            </p14:nvContentPartPr>
            <p14:xfrm>
              <a:off x="5575299" y="3704368"/>
              <a:ext cx="145800" cy="152640"/>
            </p14:xfrm>
          </p:contentPart>
        </mc:Choice>
        <mc:Fallback>
          <p:pic>
            <p:nvPicPr>
              <p:cNvPr id="94" name="Ink 93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5571349" y="3702208"/>
                <a:ext cx="154060" cy="15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95" name="Ink 94"/>
              <p14:cNvContentPartPr/>
              <p14:nvPr/>
            </p14:nvContentPartPr>
            <p14:xfrm>
              <a:off x="5780139" y="3808048"/>
              <a:ext cx="138240" cy="119520"/>
            </p14:xfrm>
          </p:contentPart>
        </mc:Choice>
        <mc:Fallback>
          <p:pic>
            <p:nvPicPr>
              <p:cNvPr id="95" name="Ink 94"/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775819" y="3802664"/>
                <a:ext cx="144360" cy="12921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96" name="Ink 95"/>
              <p14:cNvContentPartPr/>
              <p14:nvPr/>
            </p14:nvContentPartPr>
            <p14:xfrm>
              <a:off x="6017379" y="3419248"/>
              <a:ext cx="60480" cy="429120"/>
            </p14:xfrm>
          </p:contentPart>
        </mc:Choice>
        <mc:Fallback>
          <p:pic>
            <p:nvPicPr>
              <p:cNvPr id="96" name="Ink 95"/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6012369" y="3414932"/>
                <a:ext cx="68711" cy="43631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97" name="Ink 96"/>
              <p14:cNvContentPartPr/>
              <p14:nvPr/>
            </p14:nvContentPartPr>
            <p14:xfrm>
              <a:off x="5886339" y="3633448"/>
              <a:ext cx="181440" cy="72720"/>
            </p14:xfrm>
          </p:contentPart>
        </mc:Choice>
        <mc:Fallback>
          <p:pic>
            <p:nvPicPr>
              <p:cNvPr id="97" name="Ink 96"/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5883459" y="3631648"/>
                <a:ext cx="186120" cy="7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98" name="Ink 97"/>
              <p14:cNvContentPartPr/>
              <p14:nvPr/>
            </p14:nvContentPartPr>
            <p14:xfrm>
              <a:off x="6155259" y="3638848"/>
              <a:ext cx="122400" cy="155520"/>
            </p14:xfrm>
          </p:contentPart>
        </mc:Choice>
        <mc:Fallback>
          <p:pic>
            <p:nvPicPr>
              <p:cNvPr id="98" name="Ink 97"/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6149859" y="3634168"/>
                <a:ext cx="130680" cy="16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99" name="Ink 98"/>
              <p14:cNvContentPartPr/>
              <p14:nvPr/>
            </p14:nvContentPartPr>
            <p14:xfrm>
              <a:off x="6355779" y="3671248"/>
              <a:ext cx="235080" cy="97200"/>
            </p14:xfrm>
          </p:contentPart>
        </mc:Choice>
        <mc:Fallback>
          <p:pic>
            <p:nvPicPr>
              <p:cNvPr id="99" name="Ink 98"/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6351819" y="3665868"/>
                <a:ext cx="241560" cy="10688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100" name="Ink 99"/>
              <p14:cNvContentPartPr/>
              <p14:nvPr/>
            </p14:nvContentPartPr>
            <p14:xfrm>
              <a:off x="6662499" y="3648928"/>
              <a:ext cx="17640" cy="119520"/>
            </p14:xfrm>
          </p:contentPart>
        </mc:Choice>
        <mc:Fallback>
          <p:pic>
            <p:nvPicPr>
              <p:cNvPr id="100" name="Ink 99"/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6658179" y="3645698"/>
                <a:ext cx="24480" cy="12633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101" name="Ink 100"/>
              <p14:cNvContentPartPr/>
              <p14:nvPr/>
            </p14:nvContentPartPr>
            <p14:xfrm>
              <a:off x="6672579" y="3383248"/>
              <a:ext cx="47160" cy="43200"/>
            </p14:xfrm>
          </p:contentPart>
        </mc:Choice>
        <mc:Fallback>
          <p:pic>
            <p:nvPicPr>
              <p:cNvPr id="101" name="Ink 100"/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6668619" y="3380368"/>
                <a:ext cx="52560" cy="4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102" name="Ink 101"/>
              <p14:cNvContentPartPr/>
              <p14:nvPr/>
            </p14:nvContentPartPr>
            <p14:xfrm>
              <a:off x="6791379" y="3400528"/>
              <a:ext cx="41040" cy="333360"/>
            </p14:xfrm>
          </p:contentPart>
        </mc:Choice>
        <mc:Fallback>
          <p:pic>
            <p:nvPicPr>
              <p:cNvPr id="102" name="Ink 101"/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6788524" y="3397651"/>
                <a:ext cx="47107" cy="33947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103" name="Ink 102"/>
              <p14:cNvContentPartPr/>
              <p14:nvPr/>
            </p14:nvContentPartPr>
            <p14:xfrm>
              <a:off x="6937179" y="3700768"/>
              <a:ext cx="5760" cy="37080"/>
            </p14:xfrm>
          </p:contentPart>
        </mc:Choice>
        <mc:Fallback>
          <p:pic>
            <p:nvPicPr>
              <p:cNvPr id="103" name="Ink 102"/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6933113" y="3697528"/>
                <a:ext cx="12536" cy="4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104" name="Ink 103"/>
              <p14:cNvContentPartPr/>
              <p14:nvPr/>
            </p14:nvContentPartPr>
            <p14:xfrm>
              <a:off x="6935019" y="3414208"/>
              <a:ext cx="41040" cy="98640"/>
            </p14:xfrm>
          </p:contentPart>
        </mc:Choice>
        <mc:Fallback>
          <p:pic>
            <p:nvPicPr>
              <p:cNvPr id="104" name="Ink 103"/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6930699" y="3410262"/>
                <a:ext cx="46800" cy="1040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105" name="Ink 104"/>
              <p14:cNvContentPartPr/>
              <p14:nvPr/>
            </p14:nvContentPartPr>
            <p14:xfrm>
              <a:off x="7034019" y="3613288"/>
              <a:ext cx="87840" cy="118800"/>
            </p14:xfrm>
          </p:contentPart>
        </mc:Choice>
        <mc:Fallback>
          <p:pic>
            <p:nvPicPr>
              <p:cNvPr id="105" name="Ink 104"/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7028619" y="3608248"/>
                <a:ext cx="95760" cy="12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106" name="Ink 105"/>
              <p14:cNvContentPartPr/>
              <p14:nvPr/>
            </p14:nvContentPartPr>
            <p14:xfrm>
              <a:off x="7193499" y="3628408"/>
              <a:ext cx="101520" cy="147240"/>
            </p14:xfrm>
          </p:contentPart>
        </mc:Choice>
        <mc:Fallback>
          <p:pic>
            <p:nvPicPr>
              <p:cNvPr id="106" name="Ink 105"/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7189553" y="3624099"/>
                <a:ext cx="106901" cy="1544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107" name="Ink 106"/>
              <p14:cNvContentPartPr/>
              <p14:nvPr/>
            </p14:nvContentPartPr>
            <p14:xfrm>
              <a:off x="7353339" y="3746128"/>
              <a:ext cx="13680" cy="22320"/>
            </p14:xfrm>
          </p:contentPart>
        </mc:Choice>
        <mc:Fallback>
          <p:pic>
            <p:nvPicPr>
              <p:cNvPr id="107" name="Ink 106"/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7351234" y="3744002"/>
                <a:ext cx="17538" cy="2798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108" name="Ink 107"/>
              <p14:cNvContentPartPr/>
              <p14:nvPr/>
            </p14:nvContentPartPr>
            <p14:xfrm>
              <a:off x="7224459" y="2609968"/>
              <a:ext cx="58320" cy="211320"/>
            </p14:xfrm>
          </p:contentPart>
        </mc:Choice>
        <mc:Fallback>
          <p:pic>
            <p:nvPicPr>
              <p:cNvPr id="108" name="Ink 107"/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7221239" y="2605655"/>
                <a:ext cx="64402" cy="22030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111932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2"/>
          <p:cNvSpPr txBox="1">
            <a:spLocks noChangeArrowheads="1"/>
          </p:cNvSpPr>
          <p:nvPr/>
        </p:nvSpPr>
        <p:spPr bwMode="auto">
          <a:xfrm>
            <a:off x="0" y="-25400"/>
            <a:ext cx="12192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alibri" pitchFamily="34" charset="0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178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354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532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709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dirty="0">
                <a:latin typeface="Calibri"/>
                <a:cs typeface="Calibri"/>
              </a:rPr>
              <a:t>Computing P(T | +e) using Variable Elimination</a:t>
            </a:r>
            <a:endParaRPr lang="en-US" kern="0" dirty="0">
              <a:latin typeface="Calibri"/>
              <a:ea typeface="ＭＳ Ｐゴシック" pitchFamily="34" charset="-128"/>
              <a:cs typeface="Calibri"/>
            </a:endParaRPr>
          </a:p>
        </p:txBody>
      </p:sp>
      <p:sp>
        <p:nvSpPr>
          <p:cNvPr id="25" name="Oval 4"/>
          <p:cNvSpPr>
            <a:spLocks noChangeArrowheads="1"/>
          </p:cNvSpPr>
          <p:nvPr/>
        </p:nvSpPr>
        <p:spPr bwMode="auto">
          <a:xfrm>
            <a:off x="3352097" y="3692992"/>
            <a:ext cx="762000" cy="762000"/>
          </a:xfrm>
          <a:prstGeom prst="ellipse">
            <a:avLst/>
          </a:prstGeom>
          <a:solidFill>
            <a:srgbClr val="00B0F0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i="1" dirty="0">
                <a:latin typeface="Calibri"/>
                <a:cs typeface="Calibri"/>
              </a:rPr>
              <a:t>+e</a:t>
            </a:r>
            <a:endParaRPr lang="en-US" sz="2800" baseline="-25000" dirty="0">
              <a:latin typeface="Calibri"/>
              <a:cs typeface="Calibri"/>
            </a:endParaRPr>
          </a:p>
        </p:txBody>
      </p:sp>
      <p:sp>
        <p:nvSpPr>
          <p:cNvPr id="26" name="Oval 4"/>
          <p:cNvSpPr>
            <a:spLocks noChangeArrowheads="1"/>
          </p:cNvSpPr>
          <p:nvPr/>
        </p:nvSpPr>
        <p:spPr bwMode="auto">
          <a:xfrm>
            <a:off x="3352097" y="1219200"/>
            <a:ext cx="762000" cy="762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i="1" dirty="0">
                <a:latin typeface="Calibri"/>
                <a:cs typeface="Calibri"/>
              </a:rPr>
              <a:t>T</a:t>
            </a:r>
            <a:endParaRPr lang="en-US" sz="2800" baseline="-25000" dirty="0">
              <a:latin typeface="Calibri"/>
              <a:cs typeface="Calibri"/>
            </a:endParaRPr>
          </a:p>
        </p:txBody>
      </p:sp>
      <p:sp>
        <p:nvSpPr>
          <p:cNvPr id="27" name="Oval 4"/>
          <p:cNvSpPr>
            <a:spLocks noChangeArrowheads="1"/>
          </p:cNvSpPr>
          <p:nvPr/>
        </p:nvSpPr>
        <p:spPr bwMode="auto">
          <a:xfrm>
            <a:off x="4474342" y="2468128"/>
            <a:ext cx="762000" cy="762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i="1" dirty="0">
                <a:latin typeface="Calibri"/>
                <a:cs typeface="Calibri"/>
              </a:rPr>
              <a:t>S</a:t>
            </a:r>
            <a:endParaRPr lang="en-US" sz="2800" baseline="-25000" dirty="0">
              <a:latin typeface="Calibri"/>
              <a:cs typeface="Calibri"/>
            </a:endParaRPr>
          </a:p>
        </p:txBody>
      </p:sp>
      <p:sp>
        <p:nvSpPr>
          <p:cNvPr id="29" name="Oval 4"/>
          <p:cNvSpPr>
            <a:spLocks noChangeArrowheads="1"/>
          </p:cNvSpPr>
          <p:nvPr/>
        </p:nvSpPr>
        <p:spPr bwMode="auto">
          <a:xfrm>
            <a:off x="2286000" y="2468128"/>
            <a:ext cx="762000" cy="762000"/>
          </a:xfrm>
          <a:prstGeom prst="ellipse">
            <a:avLst/>
          </a:prstGeom>
          <a:solidFill>
            <a:srgbClr val="00B0F0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i="1" dirty="0">
                <a:latin typeface="Calibri"/>
                <a:cs typeface="Calibri"/>
              </a:rPr>
              <a:t>C</a:t>
            </a:r>
            <a:endParaRPr lang="en-US" sz="2800" baseline="-25000" dirty="0">
              <a:latin typeface="Calibri"/>
              <a:cs typeface="Calibri"/>
            </a:endParaRPr>
          </a:p>
        </p:txBody>
      </p:sp>
      <p:cxnSp>
        <p:nvCxnSpPr>
          <p:cNvPr id="31" name="AutoShape 6"/>
          <p:cNvCxnSpPr>
            <a:cxnSpLocks noChangeShapeType="1"/>
            <a:stCxn id="26" idx="5"/>
            <a:endCxn id="27" idx="1"/>
          </p:cNvCxnSpPr>
          <p:nvPr/>
        </p:nvCxnSpPr>
        <p:spPr bwMode="auto">
          <a:xfrm>
            <a:off x="4002505" y="1869608"/>
            <a:ext cx="583429" cy="71011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32" name="AutoShape 6"/>
          <p:cNvCxnSpPr>
            <a:cxnSpLocks noChangeShapeType="1"/>
            <a:stCxn id="26" idx="3"/>
            <a:endCxn id="29" idx="7"/>
          </p:cNvCxnSpPr>
          <p:nvPr/>
        </p:nvCxnSpPr>
        <p:spPr bwMode="auto">
          <a:xfrm flipH="1">
            <a:off x="2936408" y="1869608"/>
            <a:ext cx="527281" cy="71011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33" name="AutoShape 6"/>
          <p:cNvCxnSpPr>
            <a:cxnSpLocks noChangeShapeType="1"/>
            <a:stCxn id="29" idx="5"/>
            <a:endCxn id="25" idx="1"/>
          </p:cNvCxnSpPr>
          <p:nvPr/>
        </p:nvCxnSpPr>
        <p:spPr bwMode="auto">
          <a:xfrm>
            <a:off x="2936408" y="3118536"/>
            <a:ext cx="527281" cy="686048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30" name="AutoShape 6"/>
          <p:cNvCxnSpPr>
            <a:cxnSpLocks noChangeShapeType="1"/>
            <a:stCxn id="27" idx="3"/>
            <a:endCxn id="25" idx="7"/>
          </p:cNvCxnSpPr>
          <p:nvPr/>
        </p:nvCxnSpPr>
        <p:spPr bwMode="auto">
          <a:xfrm flipH="1">
            <a:off x="4002505" y="3118536"/>
            <a:ext cx="583429" cy="686048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graphicFrame>
        <p:nvGraphicFramePr>
          <p:cNvPr id="41" name="Table 4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8541915"/>
              </p:ext>
            </p:extLst>
          </p:nvPr>
        </p:nvGraphicFramePr>
        <p:xfrm>
          <a:off x="70938" y="3461560"/>
          <a:ext cx="2977062" cy="3306979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669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95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322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8737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0963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T</a:t>
                      </a: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S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C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P(+e,</a:t>
                      </a:r>
                      <a:r>
                        <a:rPr lang="en-US" sz="1800" b="0" baseline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 C</a:t>
                      </a: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|T,S)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+t</a:t>
                      </a: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+s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+c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0.095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+t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+s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-c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0.015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+t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-s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+c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0.19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+t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-s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-c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0.04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-t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+s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+c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0.0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-t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+s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-c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0.3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-t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-s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+c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0.0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-t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-s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-c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0.8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8229600" y="1293718"/>
                <a:ext cx="2412228" cy="650408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(+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9600" y="1293718"/>
                <a:ext cx="2412228" cy="65040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/>
          <p:cNvSpPr txBox="1"/>
          <p:nvPr/>
        </p:nvSpPr>
        <p:spPr>
          <a:xfrm>
            <a:off x="7561007" y="2129911"/>
            <a:ext cx="17365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sum over 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/>
              <p:cNvSpPr/>
              <p:nvPr/>
            </p:nvSpPr>
            <p:spPr>
              <a:xfrm>
                <a:off x="8229600" y="2577450"/>
                <a:ext cx="2412228" cy="650408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(+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28" name="Rectangle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9600" y="2577450"/>
                <a:ext cx="2412228" cy="65040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Connector 34"/>
          <p:cNvCxnSpPr>
            <a:stCxn id="23" idx="2"/>
            <a:endCxn id="28" idx="0"/>
          </p:cNvCxnSpPr>
          <p:nvPr/>
        </p:nvCxnSpPr>
        <p:spPr>
          <a:xfrm>
            <a:off x="9435714" y="1944126"/>
            <a:ext cx="0" cy="633324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AutoShape 6"/>
          <p:cNvCxnSpPr>
            <a:cxnSpLocks noChangeShapeType="1"/>
          </p:cNvCxnSpPr>
          <p:nvPr/>
        </p:nvCxnSpPr>
        <p:spPr bwMode="auto">
          <a:xfrm flipV="1">
            <a:off x="3414532" y="5257801"/>
            <a:ext cx="2473272" cy="25113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39" name="TextBox 38"/>
          <p:cNvSpPr txBox="1"/>
          <p:nvPr/>
        </p:nvSpPr>
        <p:spPr>
          <a:xfrm>
            <a:off x="3352097" y="4808618"/>
            <a:ext cx="17365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sum over c</a:t>
            </a:r>
          </a:p>
        </p:txBody>
      </p:sp>
      <p:graphicFrame>
        <p:nvGraphicFramePr>
          <p:cNvPr id="40" name="Table 3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0527665"/>
              </p:ext>
            </p:extLst>
          </p:nvPr>
        </p:nvGraphicFramePr>
        <p:xfrm>
          <a:off x="6268804" y="4191000"/>
          <a:ext cx="2413834" cy="1843971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669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95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8737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0963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T</a:t>
                      </a: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S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P(+</a:t>
                      </a:r>
                      <a:r>
                        <a:rPr lang="en-US" sz="1800" b="0" dirty="0" err="1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e|T,S</a:t>
                      </a: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)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+t</a:t>
                      </a: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+s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0.11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+t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-s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0.23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-t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+s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0.3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-t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-s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0.8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/>
              <p:cNvSpPr txBox="1"/>
              <p:nvPr/>
            </p:nvSpPr>
            <p:spPr>
              <a:xfrm>
                <a:off x="10472221" y="2849128"/>
                <a:ext cx="838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72221" y="2849128"/>
                <a:ext cx="838200" cy="369332"/>
              </a:xfrm>
              <a:prstGeom prst="rect">
                <a:avLst/>
              </a:prstGeom>
              <a:blipFill>
                <a:blip r:embed="rId5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8459318" y="4191000"/>
                <a:ext cx="838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9318" y="4191000"/>
                <a:ext cx="838200" cy="369332"/>
              </a:xfrm>
              <a:prstGeom prst="rect">
                <a:avLst/>
              </a:prstGeom>
              <a:blipFill>
                <a:blip r:embed="rId6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39786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/>
                <a:ea typeface="ＭＳ Ｐゴシック" pitchFamily="34" charset="-128"/>
                <a:cs typeface="Calibri"/>
              </a:rPr>
              <a:t>Bayes</a:t>
            </a:r>
            <a:r>
              <a:rPr lang="ja-JP" altLang="en-US" dirty="0">
                <a:latin typeface="Calibri"/>
                <a:ea typeface="ＭＳ Ｐゴシック" pitchFamily="34" charset="-128"/>
                <a:cs typeface="Calibri"/>
              </a:rPr>
              <a:t>’</a:t>
            </a:r>
            <a:r>
              <a:rPr lang="en-US" altLang="ja-JP" dirty="0">
                <a:latin typeface="Calibri"/>
                <a:ea typeface="ＭＳ Ｐゴシック" pitchFamily="34" charset="-128"/>
                <a:cs typeface="Calibri"/>
              </a:rPr>
              <a:t> Net Representation</a:t>
            </a:r>
            <a:endParaRPr lang="en-US" dirty="0">
              <a:latin typeface="Calibri"/>
              <a:ea typeface="ＭＳ Ｐゴシック" pitchFamily="34" charset="-128"/>
              <a:cs typeface="Calibri"/>
            </a:endParaRPr>
          </a:p>
        </p:txBody>
      </p:sp>
      <p:sp>
        <p:nvSpPr>
          <p:cNvPr id="27650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1"/>
            <a:ext cx="7467600" cy="48006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A directed, acyclic graph, one node per random variable</a:t>
            </a:r>
          </a:p>
          <a:p>
            <a:pPr eaLnBrk="1" hangingPunct="1">
              <a:lnSpc>
                <a:spcPct val="80000"/>
              </a:lnSpc>
            </a:pPr>
            <a:endParaRPr lang="en-US" sz="700" dirty="0">
              <a:latin typeface="Calibri"/>
              <a:ea typeface="ＭＳ Ｐゴシック" pitchFamily="34" charset="-128"/>
              <a:cs typeface="Calibri"/>
            </a:endParaRPr>
          </a:p>
          <a:p>
            <a:pPr eaLnBrk="1" hangingPunct="1">
              <a:lnSpc>
                <a:spcPct val="80000"/>
              </a:lnSpc>
            </a:pPr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A conditional probability table (CPT) for each node</a:t>
            </a:r>
          </a:p>
          <a:p>
            <a:pPr lvl="7">
              <a:lnSpc>
                <a:spcPct val="80000"/>
              </a:lnSpc>
            </a:pPr>
            <a:endParaRPr lang="en-US" sz="1200" dirty="0">
              <a:latin typeface="Calibri"/>
              <a:ea typeface="ＭＳ Ｐゴシック" pitchFamily="34" charset="-128"/>
              <a:cs typeface="Calibri"/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A collection of distributions over X, one for each combination of parents</a:t>
            </a:r>
            <a:r>
              <a:rPr lang="ja-JP" altLang="en-US" sz="2000" dirty="0">
                <a:latin typeface="Calibri"/>
                <a:ea typeface="ＭＳ Ｐゴシック" pitchFamily="34" charset="-128"/>
                <a:cs typeface="Calibri"/>
              </a:rPr>
              <a:t>’</a:t>
            </a:r>
            <a:r>
              <a:rPr lang="en-US" altLang="ja-JP" sz="2000" dirty="0">
                <a:latin typeface="Calibri"/>
                <a:ea typeface="ＭＳ Ｐゴシック" pitchFamily="34" charset="-128"/>
                <a:cs typeface="Calibri"/>
              </a:rPr>
              <a:t> values</a:t>
            </a:r>
          </a:p>
          <a:p>
            <a:pPr lvl="1" eaLnBrk="1" hangingPunct="1">
              <a:lnSpc>
                <a:spcPct val="80000"/>
              </a:lnSpc>
            </a:pPr>
            <a:endParaRPr lang="en-US" sz="2000" dirty="0">
              <a:latin typeface="Calibri"/>
              <a:ea typeface="ＭＳ Ｐゴシック" pitchFamily="34" charset="-128"/>
              <a:cs typeface="Calibri"/>
            </a:endParaRPr>
          </a:p>
          <a:p>
            <a:pPr lvl="1" eaLnBrk="1" hangingPunct="1">
              <a:lnSpc>
                <a:spcPct val="80000"/>
              </a:lnSpc>
            </a:pPr>
            <a:endParaRPr lang="en-US" sz="1000" dirty="0">
              <a:latin typeface="Calibri"/>
              <a:ea typeface="ＭＳ Ｐゴシック" pitchFamily="34" charset="-128"/>
              <a:cs typeface="Calibri"/>
            </a:endParaRPr>
          </a:p>
          <a:p>
            <a:pPr lvl="7">
              <a:lnSpc>
                <a:spcPct val="80000"/>
              </a:lnSpc>
            </a:pPr>
            <a:endParaRPr lang="en-US" altLang="ja-JP" sz="1200" dirty="0">
              <a:latin typeface="Calibri"/>
              <a:ea typeface="ＭＳ Ｐゴシック" pitchFamily="34" charset="-128"/>
              <a:cs typeface="Calibri"/>
            </a:endParaRPr>
          </a:p>
          <a:p>
            <a:pPr>
              <a:lnSpc>
                <a:spcPct val="80000"/>
              </a:lnSpc>
            </a:pPr>
            <a:endParaRPr lang="en-US" altLang="ja-JP" sz="2400" dirty="0">
              <a:latin typeface="Calibri"/>
              <a:ea typeface="ＭＳ Ｐゴシック" pitchFamily="34" charset="-128"/>
              <a:cs typeface="Calibri"/>
            </a:endParaRPr>
          </a:p>
          <a:p>
            <a:pPr lvl="2" eaLnBrk="1" hangingPunct="1">
              <a:lnSpc>
                <a:spcPct val="80000"/>
              </a:lnSpc>
            </a:pPr>
            <a:endParaRPr lang="en-US" sz="700" dirty="0">
              <a:latin typeface="Calibri"/>
              <a:ea typeface="ＭＳ Ｐゴシック" pitchFamily="34" charset="-128"/>
              <a:cs typeface="Calibri"/>
            </a:endParaRPr>
          </a:p>
        </p:txBody>
      </p:sp>
      <p:pic>
        <p:nvPicPr>
          <p:cNvPr id="27660" name="Picture 13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3214729"/>
            <a:ext cx="1927225" cy="30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8434" y="1524000"/>
            <a:ext cx="3514965" cy="2561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9682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Oval 4"/>
          <p:cNvSpPr>
            <a:spLocks noChangeArrowheads="1"/>
          </p:cNvSpPr>
          <p:nvPr/>
        </p:nvSpPr>
        <p:spPr bwMode="auto">
          <a:xfrm>
            <a:off x="1295400" y="1312606"/>
            <a:ext cx="762000" cy="762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i="1" dirty="0">
                <a:latin typeface="Calibri"/>
                <a:cs typeface="Calibri"/>
              </a:rPr>
              <a:t>T</a:t>
            </a:r>
            <a:endParaRPr lang="en-US" sz="2800" baseline="-25000" dirty="0">
              <a:latin typeface="Calibri"/>
              <a:cs typeface="Calibri"/>
            </a:endParaRPr>
          </a:p>
        </p:txBody>
      </p:sp>
      <p:sp>
        <p:nvSpPr>
          <p:cNvPr id="27" name="Oval 4"/>
          <p:cNvSpPr>
            <a:spLocks noChangeArrowheads="1"/>
          </p:cNvSpPr>
          <p:nvPr/>
        </p:nvSpPr>
        <p:spPr bwMode="auto">
          <a:xfrm>
            <a:off x="2417645" y="2561534"/>
            <a:ext cx="762000" cy="762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i="1" dirty="0">
                <a:latin typeface="Calibri"/>
                <a:cs typeface="Calibri"/>
              </a:rPr>
              <a:t>S</a:t>
            </a:r>
            <a:endParaRPr lang="en-US" sz="2800" baseline="-25000" dirty="0">
              <a:latin typeface="Calibri"/>
              <a:cs typeface="Calibri"/>
            </a:endParaRPr>
          </a:p>
        </p:txBody>
      </p:sp>
      <p:sp>
        <p:nvSpPr>
          <p:cNvPr id="29" name="Oval 4"/>
          <p:cNvSpPr>
            <a:spLocks noChangeArrowheads="1"/>
          </p:cNvSpPr>
          <p:nvPr/>
        </p:nvSpPr>
        <p:spPr bwMode="auto">
          <a:xfrm>
            <a:off x="588845" y="3611574"/>
            <a:ext cx="762000" cy="762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i="1" dirty="0">
                <a:latin typeface="Calibri"/>
                <a:cs typeface="Calibri"/>
              </a:rPr>
              <a:t>+e</a:t>
            </a:r>
            <a:endParaRPr lang="en-US" sz="2800" baseline="-25000" dirty="0">
              <a:latin typeface="Calibri"/>
              <a:cs typeface="Calibri"/>
            </a:endParaRPr>
          </a:p>
        </p:txBody>
      </p:sp>
      <p:cxnSp>
        <p:nvCxnSpPr>
          <p:cNvPr id="31" name="AutoShape 6"/>
          <p:cNvCxnSpPr>
            <a:cxnSpLocks noChangeShapeType="1"/>
            <a:stCxn id="26" idx="5"/>
            <a:endCxn id="27" idx="1"/>
          </p:cNvCxnSpPr>
          <p:nvPr/>
        </p:nvCxnSpPr>
        <p:spPr bwMode="auto">
          <a:xfrm>
            <a:off x="1945808" y="1963014"/>
            <a:ext cx="583429" cy="71011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32" name="AutoShape 6"/>
          <p:cNvCxnSpPr>
            <a:cxnSpLocks noChangeShapeType="1"/>
            <a:stCxn id="26" idx="3"/>
            <a:endCxn id="29" idx="7"/>
          </p:cNvCxnSpPr>
          <p:nvPr/>
        </p:nvCxnSpPr>
        <p:spPr bwMode="auto">
          <a:xfrm flipH="1">
            <a:off x="1239253" y="1963014"/>
            <a:ext cx="167739" cy="176015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30" name="AutoShape 6"/>
          <p:cNvCxnSpPr>
            <a:cxnSpLocks noChangeShapeType="1"/>
            <a:stCxn id="27" idx="3"/>
            <a:endCxn id="29" idx="7"/>
          </p:cNvCxnSpPr>
          <p:nvPr/>
        </p:nvCxnSpPr>
        <p:spPr bwMode="auto">
          <a:xfrm flipH="1">
            <a:off x="1239253" y="3211942"/>
            <a:ext cx="1289984" cy="511224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5138416" y="1290484"/>
                <a:ext cx="1066800" cy="650408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8416" y="1290484"/>
                <a:ext cx="1066800" cy="65040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7356573" y="1295400"/>
                <a:ext cx="1524000" cy="650408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6573" y="1295400"/>
                <a:ext cx="1524000" cy="65040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/>
              <p:cNvSpPr/>
              <p:nvPr/>
            </p:nvSpPr>
            <p:spPr>
              <a:xfrm>
                <a:off x="8305800" y="2438400"/>
                <a:ext cx="1905000" cy="650408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(+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39" name="Rectangle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5800" y="2438400"/>
                <a:ext cx="1905000" cy="65040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/>
          <p:cNvGrpSpPr/>
          <p:nvPr/>
        </p:nvGrpSpPr>
        <p:grpSpPr>
          <a:xfrm>
            <a:off x="7467600" y="1910632"/>
            <a:ext cx="2939622" cy="603968"/>
            <a:chOff x="7467600" y="1910632"/>
            <a:chExt cx="2939622" cy="603968"/>
          </a:xfrm>
        </p:grpSpPr>
        <p:cxnSp>
          <p:nvCxnSpPr>
            <p:cNvPr id="7" name="Straight Connector 6"/>
            <p:cNvCxnSpPr>
              <a:stCxn id="21" idx="2"/>
              <a:endCxn id="39" idx="0"/>
            </p:cNvCxnSpPr>
            <p:nvPr/>
          </p:nvCxnSpPr>
          <p:spPr>
            <a:xfrm>
              <a:off x="8118573" y="1945808"/>
              <a:ext cx="1139727" cy="492592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>
              <a:stCxn id="28" idx="2"/>
              <a:endCxn id="39" idx="0"/>
            </p:cNvCxnSpPr>
            <p:nvPr/>
          </p:nvCxnSpPr>
          <p:spPr>
            <a:xfrm flipH="1">
              <a:off x="9258300" y="1910632"/>
              <a:ext cx="1148922" cy="527768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7467600" y="2052935"/>
              <a:ext cx="1219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Calibri" panose="020F0502020204030204" pitchFamily="34" charset="0"/>
                  <a:cs typeface="Calibri" panose="020F0502020204030204" pitchFamily="34" charset="0"/>
                </a:rPr>
                <a:t>multiply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/>
              <p:cNvSpPr/>
              <p:nvPr/>
            </p:nvSpPr>
            <p:spPr>
              <a:xfrm>
                <a:off x="8308817" y="3722132"/>
                <a:ext cx="1905000" cy="650408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(+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41" name="Rectangle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8817" y="3722132"/>
                <a:ext cx="1905000" cy="65040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/>
          <p:cNvGrpSpPr/>
          <p:nvPr/>
        </p:nvGrpSpPr>
        <p:grpSpPr>
          <a:xfrm>
            <a:off x="7408607" y="3088808"/>
            <a:ext cx="1852710" cy="647450"/>
            <a:chOff x="7408607" y="3088808"/>
            <a:chExt cx="1852710" cy="647450"/>
          </a:xfrm>
        </p:grpSpPr>
        <p:sp>
          <p:nvSpPr>
            <p:cNvPr id="40" name="TextBox 39"/>
            <p:cNvSpPr txBox="1"/>
            <p:nvPr/>
          </p:nvSpPr>
          <p:spPr>
            <a:xfrm>
              <a:off x="7408607" y="3274593"/>
              <a:ext cx="173651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Calibri" panose="020F0502020204030204" pitchFamily="34" charset="0"/>
                  <a:cs typeface="Calibri" panose="020F0502020204030204" pitchFamily="34" charset="0"/>
                </a:rPr>
                <a:t>sum over s</a:t>
              </a:r>
            </a:p>
          </p:txBody>
        </p:sp>
        <p:cxnSp>
          <p:nvCxnSpPr>
            <p:cNvPr id="42" name="Straight Connector 41"/>
            <p:cNvCxnSpPr>
              <a:stCxn id="39" idx="2"/>
              <a:endCxn id="41" idx="0"/>
            </p:cNvCxnSpPr>
            <p:nvPr/>
          </p:nvCxnSpPr>
          <p:spPr>
            <a:xfrm>
              <a:off x="9258300" y="3088808"/>
              <a:ext cx="3017" cy="633324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Left Brace 42"/>
          <p:cNvSpPr/>
          <p:nvPr/>
        </p:nvSpPr>
        <p:spPr>
          <a:xfrm>
            <a:off x="6872749" y="2197510"/>
            <a:ext cx="483824" cy="2175030"/>
          </a:xfrm>
          <a:prstGeom prst="leftBrace">
            <a:avLst/>
          </a:prstGeom>
          <a:ln w="317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3124200" y="3272135"/>
            <a:ext cx="40284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Eliminate S  (two step process)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/>
              <p:cNvSpPr/>
              <p:nvPr/>
            </p:nvSpPr>
            <p:spPr>
              <a:xfrm>
                <a:off x="9280311" y="1260224"/>
                <a:ext cx="2253822" cy="650408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(+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28" name="Rectangle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80311" y="1260224"/>
                <a:ext cx="2253822" cy="65040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Rectangle 2"/>
          <p:cNvSpPr txBox="1">
            <a:spLocks noChangeArrowheads="1"/>
          </p:cNvSpPr>
          <p:nvPr/>
        </p:nvSpPr>
        <p:spPr bwMode="auto">
          <a:xfrm>
            <a:off x="0" y="-25400"/>
            <a:ext cx="12192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alibri" pitchFamily="34" charset="0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178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354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532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709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dirty="0">
                <a:latin typeface="Calibri"/>
                <a:cs typeface="Calibri"/>
              </a:rPr>
              <a:t>Computing P(T | +e) using Variable Elimination</a:t>
            </a:r>
            <a:endParaRPr lang="en-US" kern="0" dirty="0">
              <a:latin typeface="Calibri"/>
              <a:ea typeface="ＭＳ Ｐゴシック" pitchFamily="34" charset="-128"/>
              <a:cs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/>
              <p:cNvSpPr txBox="1"/>
              <p:nvPr/>
            </p:nvSpPr>
            <p:spPr>
              <a:xfrm>
                <a:off x="10824567" y="1889940"/>
                <a:ext cx="838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8" name="TextBox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24567" y="1889940"/>
                <a:ext cx="838200" cy="369332"/>
              </a:xfrm>
              <a:prstGeom prst="rect">
                <a:avLst/>
              </a:prstGeom>
              <a:blipFill>
                <a:blip r:embed="rId10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/>
          <p:cNvGrpSpPr/>
          <p:nvPr/>
        </p:nvGrpSpPr>
        <p:grpSpPr>
          <a:xfrm>
            <a:off x="5805949" y="5474434"/>
            <a:ext cx="4569318" cy="1056738"/>
            <a:chOff x="5805949" y="5474434"/>
            <a:chExt cx="4569318" cy="105673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Rectangle 33"/>
                <p:cNvSpPr/>
                <p:nvPr/>
              </p:nvSpPr>
              <p:spPr>
                <a:xfrm>
                  <a:off x="5805949" y="5867400"/>
                  <a:ext cx="1066800" cy="650408"/>
                </a:xfrm>
                <a:prstGeom prst="rect">
                  <a:avLst/>
                </a:prstGeom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3000" dirty="0"/>
                </a:p>
              </p:txBody>
            </p:sp>
          </mc:Choice>
          <mc:Fallback xmlns="">
            <p:sp>
              <p:nvSpPr>
                <p:cNvPr id="34" name="Rectangle 3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05949" y="5867400"/>
                  <a:ext cx="1066800" cy="650408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Rectangle 36"/>
                <p:cNvSpPr/>
                <p:nvPr/>
              </p:nvSpPr>
              <p:spPr>
                <a:xfrm>
                  <a:off x="8470267" y="5880764"/>
                  <a:ext cx="1905000" cy="650408"/>
                </a:xfrm>
                <a:prstGeom prst="rect">
                  <a:avLst/>
                </a:prstGeom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(+</m:t>
                        </m:r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3000" dirty="0"/>
                </a:p>
              </p:txBody>
            </p:sp>
          </mc:Choice>
          <mc:Fallback xmlns="">
            <p:sp>
              <p:nvSpPr>
                <p:cNvPr id="37" name="Rectangle 3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70267" y="5880764"/>
                  <a:ext cx="1905000" cy="650408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/>
                <p:cNvSpPr txBox="1"/>
                <p:nvPr/>
              </p:nvSpPr>
              <p:spPr>
                <a:xfrm>
                  <a:off x="8306918" y="5474434"/>
                  <a:ext cx="8382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9" name="TextBox 4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06918" y="5474434"/>
                  <a:ext cx="838200" cy="369332"/>
                </a:xfrm>
                <a:prstGeom prst="rect">
                  <a:avLst/>
                </a:prstGeom>
                <a:blipFill>
                  <a:blip r:embed="rId13"/>
                  <a:stretch>
                    <a:fillRect b="-1475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881272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1" grpId="0" animBg="1"/>
      <p:bldP spid="43" grpId="0" animBg="1"/>
      <p:bldP spid="4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Oval 4"/>
          <p:cNvSpPr>
            <a:spLocks noChangeArrowheads="1"/>
          </p:cNvSpPr>
          <p:nvPr/>
        </p:nvSpPr>
        <p:spPr bwMode="auto">
          <a:xfrm>
            <a:off x="1295400" y="1312606"/>
            <a:ext cx="762000" cy="762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i="1" dirty="0">
                <a:latin typeface="Calibri"/>
                <a:cs typeface="Calibri"/>
              </a:rPr>
              <a:t>T</a:t>
            </a:r>
            <a:endParaRPr lang="en-US" sz="2800" baseline="-25000" dirty="0">
              <a:latin typeface="Calibri"/>
              <a:cs typeface="Calibri"/>
            </a:endParaRPr>
          </a:p>
        </p:txBody>
      </p:sp>
      <p:sp>
        <p:nvSpPr>
          <p:cNvPr id="27" name="Oval 4"/>
          <p:cNvSpPr>
            <a:spLocks noChangeArrowheads="1"/>
          </p:cNvSpPr>
          <p:nvPr/>
        </p:nvSpPr>
        <p:spPr bwMode="auto">
          <a:xfrm>
            <a:off x="2417645" y="2561534"/>
            <a:ext cx="762000" cy="762000"/>
          </a:xfrm>
          <a:prstGeom prst="ellipse">
            <a:avLst/>
          </a:prstGeom>
          <a:solidFill>
            <a:srgbClr val="00B0F0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i="1" dirty="0">
                <a:latin typeface="Calibri"/>
                <a:cs typeface="Calibri"/>
              </a:rPr>
              <a:t>S</a:t>
            </a:r>
            <a:endParaRPr lang="en-US" sz="2800" baseline="-25000" dirty="0">
              <a:latin typeface="Calibri"/>
              <a:cs typeface="Calibri"/>
            </a:endParaRPr>
          </a:p>
        </p:txBody>
      </p:sp>
      <p:sp>
        <p:nvSpPr>
          <p:cNvPr id="29" name="Oval 4"/>
          <p:cNvSpPr>
            <a:spLocks noChangeArrowheads="1"/>
          </p:cNvSpPr>
          <p:nvPr/>
        </p:nvSpPr>
        <p:spPr bwMode="auto">
          <a:xfrm>
            <a:off x="588845" y="3611574"/>
            <a:ext cx="762000" cy="762000"/>
          </a:xfrm>
          <a:prstGeom prst="ellipse">
            <a:avLst/>
          </a:prstGeom>
          <a:solidFill>
            <a:srgbClr val="00B0F0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i="1" dirty="0">
                <a:latin typeface="Calibri"/>
                <a:cs typeface="Calibri"/>
              </a:rPr>
              <a:t>+e</a:t>
            </a:r>
            <a:endParaRPr lang="en-US" sz="2800" baseline="-25000" dirty="0">
              <a:latin typeface="Calibri"/>
              <a:cs typeface="Calibri"/>
            </a:endParaRPr>
          </a:p>
        </p:txBody>
      </p:sp>
      <p:cxnSp>
        <p:nvCxnSpPr>
          <p:cNvPr id="31" name="AutoShape 6"/>
          <p:cNvCxnSpPr>
            <a:cxnSpLocks noChangeShapeType="1"/>
            <a:stCxn id="26" idx="5"/>
            <a:endCxn id="27" idx="1"/>
          </p:cNvCxnSpPr>
          <p:nvPr/>
        </p:nvCxnSpPr>
        <p:spPr bwMode="auto">
          <a:xfrm>
            <a:off x="1945808" y="1963014"/>
            <a:ext cx="583429" cy="71011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32" name="AutoShape 6"/>
          <p:cNvCxnSpPr>
            <a:cxnSpLocks noChangeShapeType="1"/>
            <a:stCxn id="26" idx="3"/>
            <a:endCxn id="29" idx="7"/>
          </p:cNvCxnSpPr>
          <p:nvPr/>
        </p:nvCxnSpPr>
        <p:spPr bwMode="auto">
          <a:xfrm flipH="1">
            <a:off x="1239253" y="1963014"/>
            <a:ext cx="167739" cy="176015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30" name="AutoShape 6"/>
          <p:cNvCxnSpPr>
            <a:cxnSpLocks noChangeShapeType="1"/>
            <a:stCxn id="27" idx="3"/>
            <a:endCxn id="29" idx="7"/>
          </p:cNvCxnSpPr>
          <p:nvPr/>
        </p:nvCxnSpPr>
        <p:spPr bwMode="auto">
          <a:xfrm flipH="1">
            <a:off x="1239253" y="3211942"/>
            <a:ext cx="1289984" cy="511224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5138416" y="1290484"/>
                <a:ext cx="1066800" cy="650408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8416" y="1290484"/>
                <a:ext cx="1066800" cy="65040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7356573" y="1295400"/>
                <a:ext cx="1524000" cy="650408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6573" y="1295400"/>
                <a:ext cx="1524000" cy="65040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Connector 6"/>
          <p:cNvCxnSpPr>
            <a:stCxn id="21" idx="2"/>
            <a:endCxn id="39" idx="0"/>
          </p:cNvCxnSpPr>
          <p:nvPr/>
        </p:nvCxnSpPr>
        <p:spPr>
          <a:xfrm>
            <a:off x="8118573" y="1945808"/>
            <a:ext cx="1139727" cy="492592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stCxn id="28" idx="2"/>
            <a:endCxn id="39" idx="0"/>
          </p:cNvCxnSpPr>
          <p:nvPr/>
        </p:nvCxnSpPr>
        <p:spPr>
          <a:xfrm flipH="1">
            <a:off x="9258300" y="1910632"/>
            <a:ext cx="1148922" cy="527768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/>
              <p:cNvSpPr/>
              <p:nvPr/>
            </p:nvSpPr>
            <p:spPr>
              <a:xfrm>
                <a:off x="8305800" y="2438400"/>
                <a:ext cx="1905000" cy="650408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(+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39" name="Rectangle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5800" y="2438400"/>
                <a:ext cx="1905000" cy="65040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/>
          <p:cNvSpPr txBox="1"/>
          <p:nvPr/>
        </p:nvSpPr>
        <p:spPr>
          <a:xfrm>
            <a:off x="7467600" y="2052935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multiply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/>
              <p:cNvSpPr/>
              <p:nvPr/>
            </p:nvSpPr>
            <p:spPr>
              <a:xfrm>
                <a:off x="9280311" y="1260224"/>
                <a:ext cx="2253822" cy="650408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(+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28" name="Rectangle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80311" y="1260224"/>
                <a:ext cx="2253822" cy="65040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Rectangle 2"/>
          <p:cNvSpPr txBox="1">
            <a:spLocks noChangeArrowheads="1"/>
          </p:cNvSpPr>
          <p:nvPr/>
        </p:nvSpPr>
        <p:spPr bwMode="auto">
          <a:xfrm>
            <a:off x="0" y="-25400"/>
            <a:ext cx="12192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alibri" pitchFamily="34" charset="0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178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354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532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709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dirty="0">
                <a:latin typeface="Calibri"/>
                <a:cs typeface="Calibri"/>
              </a:rPr>
              <a:t>Computing P(T | +e) using Variable Elimination</a:t>
            </a:r>
            <a:endParaRPr lang="en-US" kern="0" dirty="0">
              <a:latin typeface="Calibri"/>
              <a:ea typeface="ＭＳ Ｐゴシック" pitchFamily="34" charset="-128"/>
              <a:cs typeface="Calibri"/>
            </a:endParaRPr>
          </a:p>
        </p:txBody>
      </p:sp>
      <p:graphicFrame>
        <p:nvGraphicFramePr>
          <p:cNvPr id="23" name="Table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9874122"/>
              </p:ext>
            </p:extLst>
          </p:nvPr>
        </p:nvGraphicFramePr>
        <p:xfrm>
          <a:off x="200075" y="4651056"/>
          <a:ext cx="2413834" cy="1843971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669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95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8737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0963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T</a:t>
                      </a: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S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P(+</a:t>
                      </a:r>
                      <a:r>
                        <a:rPr lang="en-US" sz="1800" b="0" dirty="0" err="1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e|T,S</a:t>
                      </a: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)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+t</a:t>
                      </a: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+s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0.11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+t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-s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0.23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-t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+s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0.3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-t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-s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0.8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4" name="Table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4167574"/>
              </p:ext>
            </p:extLst>
          </p:nvPr>
        </p:nvGraphicFramePr>
        <p:xfrm>
          <a:off x="3334664" y="2592171"/>
          <a:ext cx="2057400" cy="1844675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299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30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131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T</a:t>
                      </a: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S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P(S|T)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+t</a:t>
                      </a: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+s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0.1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+t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-s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0.9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-t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+s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0.01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-t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-s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0.99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35" name="Table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0455698"/>
              </p:ext>
            </p:extLst>
          </p:nvPr>
        </p:nvGraphicFramePr>
        <p:xfrm>
          <a:off x="5562600" y="4495800"/>
          <a:ext cx="2503768" cy="1844675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225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131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T</a:t>
                      </a: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S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P(+e,</a:t>
                      </a:r>
                      <a:r>
                        <a:rPr lang="en-US" sz="1800" b="0" baseline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S|T)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+t</a:t>
                      </a: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+s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0.011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+t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-s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0.207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-t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+s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0.003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-t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-s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0.792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/>
              <p:cNvSpPr txBox="1"/>
              <p:nvPr/>
            </p:nvSpPr>
            <p:spPr>
              <a:xfrm>
                <a:off x="10824567" y="1889940"/>
                <a:ext cx="838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5" name="TextBox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24567" y="1889940"/>
                <a:ext cx="838200" cy="369332"/>
              </a:xfrm>
              <a:prstGeom prst="rect">
                <a:avLst/>
              </a:prstGeom>
              <a:blipFill>
                <a:blip r:embed="rId7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" name="Ink 1"/>
              <p14:cNvContentPartPr/>
              <p14:nvPr/>
            </p14:nvContentPartPr>
            <p14:xfrm>
              <a:off x="5355720" y="3156840"/>
              <a:ext cx="51120" cy="151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487160" y="2410200"/>
                <a:ext cx="7244280" cy="4383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011404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Oval 4"/>
          <p:cNvSpPr>
            <a:spLocks noChangeArrowheads="1"/>
          </p:cNvSpPr>
          <p:nvPr/>
        </p:nvSpPr>
        <p:spPr bwMode="auto">
          <a:xfrm>
            <a:off x="1295400" y="1312606"/>
            <a:ext cx="762000" cy="762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i="1" dirty="0">
                <a:latin typeface="Calibri"/>
                <a:cs typeface="Calibri"/>
              </a:rPr>
              <a:t>T</a:t>
            </a:r>
            <a:endParaRPr lang="en-US" sz="2800" baseline="-25000" dirty="0">
              <a:latin typeface="Calibri"/>
              <a:cs typeface="Calibri"/>
            </a:endParaRPr>
          </a:p>
        </p:txBody>
      </p:sp>
      <p:sp>
        <p:nvSpPr>
          <p:cNvPr id="27" name="Oval 4"/>
          <p:cNvSpPr>
            <a:spLocks noChangeArrowheads="1"/>
          </p:cNvSpPr>
          <p:nvPr/>
        </p:nvSpPr>
        <p:spPr bwMode="auto">
          <a:xfrm>
            <a:off x="2417645" y="2561534"/>
            <a:ext cx="762000" cy="762000"/>
          </a:xfrm>
          <a:prstGeom prst="ellipse">
            <a:avLst/>
          </a:prstGeom>
          <a:solidFill>
            <a:srgbClr val="00B0F0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i="1" dirty="0">
                <a:latin typeface="Calibri"/>
                <a:cs typeface="Calibri"/>
              </a:rPr>
              <a:t>S</a:t>
            </a:r>
            <a:endParaRPr lang="en-US" sz="2800" baseline="-25000" dirty="0">
              <a:latin typeface="Calibri"/>
              <a:cs typeface="Calibri"/>
            </a:endParaRPr>
          </a:p>
        </p:txBody>
      </p:sp>
      <p:sp>
        <p:nvSpPr>
          <p:cNvPr id="29" name="Oval 4"/>
          <p:cNvSpPr>
            <a:spLocks noChangeArrowheads="1"/>
          </p:cNvSpPr>
          <p:nvPr/>
        </p:nvSpPr>
        <p:spPr bwMode="auto">
          <a:xfrm>
            <a:off x="588845" y="3611574"/>
            <a:ext cx="762000" cy="762000"/>
          </a:xfrm>
          <a:prstGeom prst="ellipse">
            <a:avLst/>
          </a:prstGeom>
          <a:solidFill>
            <a:srgbClr val="00B0F0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i="1" dirty="0">
                <a:latin typeface="Calibri"/>
                <a:cs typeface="Calibri"/>
              </a:rPr>
              <a:t>+e</a:t>
            </a:r>
            <a:endParaRPr lang="en-US" sz="2800" baseline="-25000" dirty="0">
              <a:latin typeface="Calibri"/>
              <a:cs typeface="Calibri"/>
            </a:endParaRPr>
          </a:p>
        </p:txBody>
      </p:sp>
      <p:cxnSp>
        <p:nvCxnSpPr>
          <p:cNvPr id="31" name="AutoShape 6"/>
          <p:cNvCxnSpPr>
            <a:cxnSpLocks noChangeShapeType="1"/>
            <a:stCxn id="26" idx="5"/>
            <a:endCxn id="27" idx="1"/>
          </p:cNvCxnSpPr>
          <p:nvPr/>
        </p:nvCxnSpPr>
        <p:spPr bwMode="auto">
          <a:xfrm>
            <a:off x="1945808" y="1963014"/>
            <a:ext cx="583429" cy="71011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32" name="AutoShape 6"/>
          <p:cNvCxnSpPr>
            <a:cxnSpLocks noChangeShapeType="1"/>
            <a:stCxn id="26" idx="3"/>
            <a:endCxn id="29" idx="7"/>
          </p:cNvCxnSpPr>
          <p:nvPr/>
        </p:nvCxnSpPr>
        <p:spPr bwMode="auto">
          <a:xfrm flipH="1">
            <a:off x="1239253" y="1963014"/>
            <a:ext cx="167739" cy="176015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30" name="AutoShape 6"/>
          <p:cNvCxnSpPr>
            <a:cxnSpLocks noChangeShapeType="1"/>
            <a:stCxn id="27" idx="3"/>
            <a:endCxn id="29" idx="7"/>
          </p:cNvCxnSpPr>
          <p:nvPr/>
        </p:nvCxnSpPr>
        <p:spPr bwMode="auto">
          <a:xfrm flipH="1">
            <a:off x="1239253" y="3211942"/>
            <a:ext cx="1289984" cy="511224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5138416" y="1290484"/>
                <a:ext cx="1066800" cy="650408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8416" y="1290484"/>
                <a:ext cx="1066800" cy="65040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Rectangle 2"/>
          <p:cNvSpPr txBox="1">
            <a:spLocks noChangeArrowheads="1"/>
          </p:cNvSpPr>
          <p:nvPr/>
        </p:nvSpPr>
        <p:spPr bwMode="auto">
          <a:xfrm>
            <a:off x="0" y="-25400"/>
            <a:ext cx="12192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alibri" pitchFamily="34" charset="0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178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354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532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709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dirty="0">
                <a:latin typeface="Calibri"/>
                <a:cs typeface="Calibri"/>
              </a:rPr>
              <a:t>Computing P(T | +e) using Variable Elimination</a:t>
            </a:r>
            <a:endParaRPr lang="en-US" kern="0" dirty="0">
              <a:latin typeface="Calibri"/>
              <a:ea typeface="ＭＳ Ｐゴシック" pitchFamily="34" charset="-128"/>
              <a:cs typeface="Calibri"/>
            </a:endParaRPr>
          </a:p>
        </p:txBody>
      </p:sp>
      <p:graphicFrame>
        <p:nvGraphicFramePr>
          <p:cNvPr id="23" name="Table 22"/>
          <p:cNvGraphicFramePr>
            <a:graphicFrameLocks noGrp="1"/>
          </p:cNvGraphicFramePr>
          <p:nvPr>
            <p:extLst/>
          </p:nvPr>
        </p:nvGraphicFramePr>
        <p:xfrm>
          <a:off x="200075" y="4651056"/>
          <a:ext cx="2413834" cy="1843971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669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95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8737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0963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T</a:t>
                      </a: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S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P(+</a:t>
                      </a:r>
                      <a:r>
                        <a:rPr lang="en-US" sz="1800" b="0" dirty="0" err="1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e|T,S</a:t>
                      </a: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)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+t</a:t>
                      </a: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+s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0.11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+t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-s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0.23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-t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+s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0.3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-t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-s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0.8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4" name="Table 23"/>
          <p:cNvGraphicFramePr>
            <a:graphicFrameLocks noGrp="1"/>
          </p:cNvGraphicFramePr>
          <p:nvPr>
            <p:extLst/>
          </p:nvPr>
        </p:nvGraphicFramePr>
        <p:xfrm>
          <a:off x="3334664" y="2592171"/>
          <a:ext cx="2057400" cy="1844675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299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30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131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T</a:t>
                      </a: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S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P(S|T)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+t</a:t>
                      </a: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+s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0.1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+t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-s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0.9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-t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+s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0.01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-t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-s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0.99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25" name="Table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7947616"/>
              </p:ext>
            </p:extLst>
          </p:nvPr>
        </p:nvGraphicFramePr>
        <p:xfrm>
          <a:off x="5562600" y="4495800"/>
          <a:ext cx="2503768" cy="1844675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225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131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T</a:t>
                      </a: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S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P(+e,</a:t>
                      </a:r>
                      <a:r>
                        <a:rPr lang="en-US" sz="1800" b="0" baseline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S|T)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+t</a:t>
                      </a: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+s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0.011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+t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-s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0.207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-t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+s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0.003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-t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-s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0.792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/>
              <p:cNvSpPr/>
              <p:nvPr/>
            </p:nvSpPr>
            <p:spPr>
              <a:xfrm>
                <a:off x="9067800" y="1397517"/>
                <a:ext cx="1905000" cy="650408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(+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33" name="Rectangle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7800" y="1397517"/>
                <a:ext cx="1905000" cy="65040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/>
          <p:cNvSpPr txBox="1"/>
          <p:nvPr/>
        </p:nvSpPr>
        <p:spPr>
          <a:xfrm>
            <a:off x="8093289" y="5171429"/>
            <a:ext cx="17365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sum over 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/>
              <p:cNvSpPr/>
              <p:nvPr/>
            </p:nvSpPr>
            <p:spPr>
              <a:xfrm>
                <a:off x="9070817" y="2681249"/>
                <a:ext cx="1905000" cy="650408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(+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35" name="Rectangle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70817" y="2681249"/>
                <a:ext cx="1905000" cy="65040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Straight Connector 35"/>
          <p:cNvCxnSpPr>
            <a:stCxn id="33" idx="2"/>
            <a:endCxn id="35" idx="0"/>
          </p:cNvCxnSpPr>
          <p:nvPr/>
        </p:nvCxnSpPr>
        <p:spPr>
          <a:xfrm>
            <a:off x="10020300" y="2047925"/>
            <a:ext cx="3017" cy="633324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AutoShape 6"/>
          <p:cNvCxnSpPr>
            <a:cxnSpLocks noChangeShapeType="1"/>
          </p:cNvCxnSpPr>
          <p:nvPr/>
        </p:nvCxnSpPr>
        <p:spPr bwMode="auto">
          <a:xfrm>
            <a:off x="8305800" y="5573041"/>
            <a:ext cx="990600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graphicFrame>
        <p:nvGraphicFramePr>
          <p:cNvPr id="40" name="Table 3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279307"/>
              </p:ext>
            </p:extLst>
          </p:nvPr>
        </p:nvGraphicFramePr>
        <p:xfrm>
          <a:off x="9601200" y="4906897"/>
          <a:ext cx="2503768" cy="1112903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225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131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T</a:t>
                      </a: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E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P(+</a:t>
                      </a:r>
                      <a:r>
                        <a:rPr lang="en-US" sz="1800" b="0" dirty="0" err="1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e|T</a:t>
                      </a: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)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+t</a:t>
                      </a: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+e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0.218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-t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+e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0.795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1" name="TextBox 40"/>
          <p:cNvSpPr txBox="1"/>
          <p:nvPr/>
        </p:nvSpPr>
        <p:spPr>
          <a:xfrm>
            <a:off x="8398089" y="2209800"/>
            <a:ext cx="17365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sum over 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/>
              <p:cNvSpPr txBox="1"/>
              <p:nvPr/>
            </p:nvSpPr>
            <p:spPr>
              <a:xfrm>
                <a:off x="10744200" y="2970814"/>
                <a:ext cx="838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44200" y="2970814"/>
                <a:ext cx="838200" cy="369332"/>
              </a:xfrm>
              <a:prstGeom prst="rect">
                <a:avLst/>
              </a:prstGeom>
              <a:blipFill>
                <a:blip r:embed="rId6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11582400" y="4466390"/>
                <a:ext cx="838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82400" y="4466390"/>
                <a:ext cx="838200" cy="369332"/>
              </a:xfrm>
              <a:prstGeom prst="rect">
                <a:avLst/>
              </a:prstGeom>
              <a:blipFill>
                <a:blip r:embed="rId7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733409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Oval 4"/>
          <p:cNvSpPr>
            <a:spLocks noChangeArrowheads="1"/>
          </p:cNvSpPr>
          <p:nvPr/>
        </p:nvSpPr>
        <p:spPr bwMode="auto">
          <a:xfrm>
            <a:off x="1295400" y="3786398"/>
            <a:ext cx="762000" cy="762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i="1" dirty="0">
                <a:latin typeface="Calibri"/>
                <a:cs typeface="Calibri"/>
              </a:rPr>
              <a:t>+e</a:t>
            </a:r>
            <a:endParaRPr lang="en-US" sz="2800" baseline="-25000" dirty="0">
              <a:latin typeface="Calibri"/>
              <a:cs typeface="Calibri"/>
            </a:endParaRPr>
          </a:p>
        </p:txBody>
      </p:sp>
      <p:sp>
        <p:nvSpPr>
          <p:cNvPr id="26" name="Oval 4"/>
          <p:cNvSpPr>
            <a:spLocks noChangeArrowheads="1"/>
          </p:cNvSpPr>
          <p:nvPr/>
        </p:nvSpPr>
        <p:spPr bwMode="auto">
          <a:xfrm>
            <a:off x="1295400" y="1312606"/>
            <a:ext cx="762000" cy="762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i="1" dirty="0">
                <a:latin typeface="Calibri"/>
                <a:cs typeface="Calibri"/>
              </a:rPr>
              <a:t>T</a:t>
            </a:r>
            <a:endParaRPr lang="en-US" sz="2800" baseline="-25000" dirty="0">
              <a:latin typeface="Calibri"/>
              <a:cs typeface="Calibri"/>
            </a:endParaRPr>
          </a:p>
        </p:txBody>
      </p:sp>
      <p:cxnSp>
        <p:nvCxnSpPr>
          <p:cNvPr id="32" name="AutoShape 6"/>
          <p:cNvCxnSpPr>
            <a:cxnSpLocks noChangeShapeType="1"/>
            <a:stCxn id="26" idx="4"/>
            <a:endCxn id="25" idx="0"/>
          </p:cNvCxnSpPr>
          <p:nvPr/>
        </p:nvCxnSpPr>
        <p:spPr bwMode="auto">
          <a:xfrm>
            <a:off x="1676400" y="2074606"/>
            <a:ext cx="0" cy="171179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7356573" y="1295400"/>
                <a:ext cx="1524000" cy="650408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6573" y="1295400"/>
                <a:ext cx="1524000" cy="65040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Connector 6"/>
          <p:cNvCxnSpPr>
            <a:stCxn id="21" idx="2"/>
            <a:endCxn id="39" idx="0"/>
          </p:cNvCxnSpPr>
          <p:nvPr/>
        </p:nvCxnSpPr>
        <p:spPr>
          <a:xfrm>
            <a:off x="8118573" y="1945808"/>
            <a:ext cx="1139727" cy="492592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stCxn id="28" idx="2"/>
            <a:endCxn id="39" idx="0"/>
          </p:cNvCxnSpPr>
          <p:nvPr/>
        </p:nvCxnSpPr>
        <p:spPr>
          <a:xfrm flipH="1">
            <a:off x="9258300" y="1910632"/>
            <a:ext cx="1148922" cy="527768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/>
              <p:cNvSpPr/>
              <p:nvPr/>
            </p:nvSpPr>
            <p:spPr>
              <a:xfrm>
                <a:off x="8305800" y="2438400"/>
                <a:ext cx="1905000" cy="650408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(+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39" name="Rectangle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5800" y="2438400"/>
                <a:ext cx="1905000" cy="65040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/>
          <p:cNvSpPr txBox="1"/>
          <p:nvPr/>
        </p:nvSpPr>
        <p:spPr>
          <a:xfrm>
            <a:off x="7467600" y="2052935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multiply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7408607" y="3274593"/>
            <a:ext cx="17365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normalize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/>
              <p:cNvSpPr/>
              <p:nvPr/>
            </p:nvSpPr>
            <p:spPr>
              <a:xfrm>
                <a:off x="8308817" y="3722132"/>
                <a:ext cx="1905000" cy="650408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|+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41" name="Rectangle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8817" y="3722132"/>
                <a:ext cx="1905000" cy="65040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Straight Connector 41"/>
          <p:cNvCxnSpPr>
            <a:stCxn id="39" idx="2"/>
            <a:endCxn id="41" idx="0"/>
          </p:cNvCxnSpPr>
          <p:nvPr/>
        </p:nvCxnSpPr>
        <p:spPr>
          <a:xfrm>
            <a:off x="9258300" y="3088808"/>
            <a:ext cx="3017" cy="633324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/>
              <p:cNvSpPr/>
              <p:nvPr/>
            </p:nvSpPr>
            <p:spPr>
              <a:xfrm>
                <a:off x="9280311" y="1260224"/>
                <a:ext cx="2253822" cy="650408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(+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28" name="Rectangle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80311" y="1260224"/>
                <a:ext cx="2253822" cy="65040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Rectangle 2"/>
          <p:cNvSpPr txBox="1">
            <a:spLocks noChangeArrowheads="1"/>
          </p:cNvSpPr>
          <p:nvPr/>
        </p:nvSpPr>
        <p:spPr bwMode="auto">
          <a:xfrm>
            <a:off x="0" y="-25400"/>
            <a:ext cx="12192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alibri" pitchFamily="34" charset="0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178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354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532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709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dirty="0">
                <a:latin typeface="Calibri"/>
                <a:cs typeface="Calibri"/>
              </a:rPr>
              <a:t>Computing P(T | +e) using Variable Elimination</a:t>
            </a:r>
            <a:endParaRPr lang="en-US" kern="0" dirty="0">
              <a:latin typeface="Calibri"/>
              <a:ea typeface="ＭＳ Ｐゴシック" pitchFamily="34" charset="-128"/>
              <a:cs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10806960" y="1889940"/>
                <a:ext cx="838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06960" y="1889940"/>
                <a:ext cx="838200" cy="369332"/>
              </a:xfrm>
              <a:prstGeom prst="rect">
                <a:avLst/>
              </a:prstGeom>
              <a:blipFill>
                <a:blip r:embed="rId7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86520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Oval 4"/>
          <p:cNvSpPr>
            <a:spLocks noChangeArrowheads="1"/>
          </p:cNvSpPr>
          <p:nvPr/>
        </p:nvSpPr>
        <p:spPr bwMode="auto">
          <a:xfrm>
            <a:off x="1295400" y="3786398"/>
            <a:ext cx="762000" cy="762000"/>
          </a:xfrm>
          <a:prstGeom prst="ellipse">
            <a:avLst/>
          </a:prstGeom>
          <a:solidFill>
            <a:srgbClr val="00B0F0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i="1" dirty="0">
                <a:latin typeface="Calibri"/>
                <a:cs typeface="Calibri"/>
              </a:rPr>
              <a:t>+e</a:t>
            </a:r>
            <a:endParaRPr lang="en-US" sz="2800" baseline="-25000" dirty="0">
              <a:latin typeface="Calibri"/>
              <a:cs typeface="Calibri"/>
            </a:endParaRPr>
          </a:p>
        </p:txBody>
      </p:sp>
      <p:sp>
        <p:nvSpPr>
          <p:cNvPr id="26" name="Oval 4"/>
          <p:cNvSpPr>
            <a:spLocks noChangeArrowheads="1"/>
          </p:cNvSpPr>
          <p:nvPr/>
        </p:nvSpPr>
        <p:spPr bwMode="auto">
          <a:xfrm>
            <a:off x="1295400" y="1312606"/>
            <a:ext cx="762000" cy="762000"/>
          </a:xfrm>
          <a:prstGeom prst="ellipse">
            <a:avLst/>
          </a:prstGeom>
          <a:solidFill>
            <a:srgbClr val="00B0F0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i="1" dirty="0">
                <a:latin typeface="Calibri"/>
                <a:cs typeface="Calibri"/>
              </a:rPr>
              <a:t>T</a:t>
            </a:r>
            <a:endParaRPr lang="en-US" sz="2800" baseline="-25000" dirty="0">
              <a:latin typeface="Calibri"/>
              <a:cs typeface="Calibri"/>
            </a:endParaRPr>
          </a:p>
        </p:txBody>
      </p:sp>
      <p:cxnSp>
        <p:nvCxnSpPr>
          <p:cNvPr id="32" name="AutoShape 6"/>
          <p:cNvCxnSpPr>
            <a:cxnSpLocks noChangeShapeType="1"/>
            <a:stCxn id="26" idx="4"/>
            <a:endCxn id="25" idx="0"/>
          </p:cNvCxnSpPr>
          <p:nvPr/>
        </p:nvCxnSpPr>
        <p:spPr bwMode="auto">
          <a:xfrm>
            <a:off x="1676400" y="2074606"/>
            <a:ext cx="0" cy="171179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7356573" y="1295400"/>
                <a:ext cx="1524000" cy="650408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6573" y="1295400"/>
                <a:ext cx="1524000" cy="65040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Connector 6"/>
          <p:cNvCxnSpPr>
            <a:stCxn id="21" idx="2"/>
            <a:endCxn id="39" idx="0"/>
          </p:cNvCxnSpPr>
          <p:nvPr/>
        </p:nvCxnSpPr>
        <p:spPr>
          <a:xfrm>
            <a:off x="8118573" y="1945808"/>
            <a:ext cx="1139727" cy="492592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stCxn id="28" idx="2"/>
            <a:endCxn id="39" idx="0"/>
          </p:cNvCxnSpPr>
          <p:nvPr/>
        </p:nvCxnSpPr>
        <p:spPr>
          <a:xfrm flipH="1">
            <a:off x="9258300" y="1910632"/>
            <a:ext cx="1148922" cy="527768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/>
              <p:cNvSpPr/>
              <p:nvPr/>
            </p:nvSpPr>
            <p:spPr>
              <a:xfrm>
                <a:off x="8305800" y="2438400"/>
                <a:ext cx="1905000" cy="650408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(+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39" name="Rectangle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5800" y="2438400"/>
                <a:ext cx="1905000" cy="65040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/>
          <p:cNvSpPr txBox="1"/>
          <p:nvPr/>
        </p:nvSpPr>
        <p:spPr>
          <a:xfrm>
            <a:off x="7467600" y="2052935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multiply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7408607" y="3274593"/>
            <a:ext cx="17365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normalize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/>
              <p:cNvSpPr/>
              <p:nvPr/>
            </p:nvSpPr>
            <p:spPr>
              <a:xfrm>
                <a:off x="8308817" y="3722132"/>
                <a:ext cx="1905000" cy="650408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|+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41" name="Rectangle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8817" y="3722132"/>
                <a:ext cx="1905000" cy="65040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Straight Connector 41"/>
          <p:cNvCxnSpPr>
            <a:stCxn id="39" idx="2"/>
            <a:endCxn id="41" idx="0"/>
          </p:cNvCxnSpPr>
          <p:nvPr/>
        </p:nvCxnSpPr>
        <p:spPr>
          <a:xfrm>
            <a:off x="9258300" y="3088808"/>
            <a:ext cx="3017" cy="633324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/>
              <p:cNvSpPr/>
              <p:nvPr/>
            </p:nvSpPr>
            <p:spPr>
              <a:xfrm>
                <a:off x="9280311" y="1260224"/>
                <a:ext cx="2253822" cy="650408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(+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28" name="Rectangle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80311" y="1260224"/>
                <a:ext cx="2253822" cy="65040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Rectangle 2"/>
          <p:cNvSpPr txBox="1">
            <a:spLocks noChangeArrowheads="1"/>
          </p:cNvSpPr>
          <p:nvPr/>
        </p:nvSpPr>
        <p:spPr bwMode="auto">
          <a:xfrm>
            <a:off x="0" y="-25400"/>
            <a:ext cx="12192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alibri" pitchFamily="34" charset="0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178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354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532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709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dirty="0">
                <a:latin typeface="Calibri"/>
                <a:cs typeface="Calibri"/>
              </a:rPr>
              <a:t>Computing P(T | +e) using Variable Elimination</a:t>
            </a:r>
            <a:endParaRPr lang="en-US" kern="0" dirty="0">
              <a:latin typeface="Calibri"/>
              <a:ea typeface="ＭＳ Ｐゴシック" pitchFamily="34" charset="-128"/>
              <a:cs typeface="Calibri"/>
            </a:endParaRPr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5975517"/>
              </p:ext>
            </p:extLst>
          </p:nvPr>
        </p:nvGraphicFramePr>
        <p:xfrm>
          <a:off x="2357918" y="3610946"/>
          <a:ext cx="2503768" cy="1112903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225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131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T</a:t>
                      </a: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E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P(+</a:t>
                      </a:r>
                      <a:r>
                        <a:rPr lang="en-US" sz="1800" b="0" dirty="0" err="1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e|T</a:t>
                      </a: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)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+t</a:t>
                      </a: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+e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0.218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-t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+e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0.795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3799509"/>
              </p:ext>
            </p:extLst>
          </p:nvPr>
        </p:nvGraphicFramePr>
        <p:xfrm>
          <a:off x="2300262" y="1237532"/>
          <a:ext cx="1295400" cy="1346199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33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8733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T</a:t>
                      </a: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P(T)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8733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+t</a:t>
                      </a: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0.75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8733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-t</a:t>
                      </a:r>
                      <a:endParaRPr lang="en-US" sz="180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0.25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4440456"/>
              </p:ext>
            </p:extLst>
          </p:nvPr>
        </p:nvGraphicFramePr>
        <p:xfrm>
          <a:off x="1905000" y="5410200"/>
          <a:ext cx="1817968" cy="1112903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225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131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T</a:t>
                      </a: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P(+e,</a:t>
                      </a:r>
                      <a:r>
                        <a:rPr lang="en-US" sz="1800" b="0" baseline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T)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+t</a:t>
                      </a: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0.1635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-t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0.19875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5407313"/>
              </p:ext>
            </p:extLst>
          </p:nvPr>
        </p:nvGraphicFramePr>
        <p:xfrm>
          <a:off x="5334000" y="5424610"/>
          <a:ext cx="1817968" cy="1112903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225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131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T</a:t>
                      </a: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P(T |</a:t>
                      </a:r>
                      <a:r>
                        <a:rPr lang="en-US" sz="1800" b="0" baseline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 +e</a:t>
                      </a: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)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+t</a:t>
                      </a: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0.45134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-t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0.54865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3722968" y="5638800"/>
            <a:ext cx="17365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normalize</a:t>
            </a:r>
          </a:p>
        </p:txBody>
      </p:sp>
      <p:cxnSp>
        <p:nvCxnSpPr>
          <p:cNvPr id="22" name="AutoShape 6"/>
          <p:cNvCxnSpPr>
            <a:cxnSpLocks noChangeShapeType="1"/>
          </p:cNvCxnSpPr>
          <p:nvPr/>
        </p:nvCxnSpPr>
        <p:spPr bwMode="auto">
          <a:xfrm>
            <a:off x="3935479" y="6040412"/>
            <a:ext cx="990600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2" name="TextBox 1"/>
          <p:cNvSpPr txBox="1"/>
          <p:nvPr/>
        </p:nvSpPr>
        <p:spPr>
          <a:xfrm>
            <a:off x="9448800" y="5410200"/>
            <a:ext cx="1905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Handy for debugging lectures!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10806960" y="1889940"/>
                <a:ext cx="838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06960" y="1889940"/>
                <a:ext cx="838200" cy="369332"/>
              </a:xfrm>
              <a:prstGeom prst="rect">
                <a:avLst/>
              </a:prstGeom>
              <a:blipFill>
                <a:blip r:embed="rId7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694945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2"/>
          <p:cNvSpPr txBox="1">
            <a:spLocks noChangeArrowheads="1"/>
          </p:cNvSpPr>
          <p:nvPr/>
        </p:nvSpPr>
        <p:spPr bwMode="auto">
          <a:xfrm>
            <a:off x="0" y="-25400"/>
            <a:ext cx="12192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alibri" pitchFamily="34" charset="0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178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354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532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709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dirty="0">
                <a:latin typeface="Calibri"/>
                <a:cs typeface="Calibri"/>
              </a:rPr>
              <a:t>IBE vs. Variable Elimination</a:t>
            </a:r>
            <a:endParaRPr lang="en-US" kern="0" dirty="0">
              <a:latin typeface="Calibri"/>
              <a:ea typeface="ＭＳ Ｐゴシック" pitchFamily="34" charset="-128"/>
              <a:cs typeface="Calibri"/>
            </a:endParaRPr>
          </a:p>
        </p:txBody>
      </p:sp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5228459"/>
              </p:ext>
            </p:extLst>
          </p:nvPr>
        </p:nvGraphicFramePr>
        <p:xfrm>
          <a:off x="2231809" y="5332246"/>
          <a:ext cx="1817968" cy="1112903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225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131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T</a:t>
                      </a: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P(T |</a:t>
                      </a:r>
                      <a:r>
                        <a:rPr lang="en-US" sz="1800" b="0" baseline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 +e</a:t>
                      </a: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)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+t</a:t>
                      </a: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0.45134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-t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0.54865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23" name="Table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8886381"/>
              </p:ext>
            </p:extLst>
          </p:nvPr>
        </p:nvGraphicFramePr>
        <p:xfrm>
          <a:off x="8241511" y="5368731"/>
          <a:ext cx="1817968" cy="1112903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225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131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T</a:t>
                      </a: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P(T |</a:t>
                      </a:r>
                      <a:r>
                        <a:rPr lang="en-US" sz="1800" b="0" baseline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 +e</a:t>
                      </a: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)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+t</a:t>
                      </a: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0.45134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-t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0.54865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1777" y="1524000"/>
            <a:ext cx="961699" cy="106504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7550" y="1655732"/>
            <a:ext cx="1619250" cy="85174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66021" y="3396164"/>
            <a:ext cx="1665528" cy="888769"/>
          </a:xfrm>
          <a:prstGeom prst="rect">
            <a:avLst/>
          </a:prstGeom>
        </p:spPr>
      </p:pic>
      <p:cxnSp>
        <p:nvCxnSpPr>
          <p:cNvPr id="37" name="AutoShape 6"/>
          <p:cNvCxnSpPr>
            <a:cxnSpLocks noChangeShapeType="1"/>
          </p:cNvCxnSpPr>
          <p:nvPr/>
        </p:nvCxnSpPr>
        <p:spPr bwMode="auto">
          <a:xfrm>
            <a:off x="2108185" y="2053413"/>
            <a:ext cx="990600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43" name="AutoShape 6"/>
          <p:cNvCxnSpPr>
            <a:cxnSpLocks noChangeShapeType="1"/>
          </p:cNvCxnSpPr>
          <p:nvPr/>
        </p:nvCxnSpPr>
        <p:spPr bwMode="auto">
          <a:xfrm flipH="1">
            <a:off x="3516377" y="2665246"/>
            <a:ext cx="550798" cy="60982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44" name="AutoShape 6"/>
          <p:cNvCxnSpPr>
            <a:cxnSpLocks noChangeShapeType="1"/>
          </p:cNvCxnSpPr>
          <p:nvPr/>
        </p:nvCxnSpPr>
        <p:spPr bwMode="auto">
          <a:xfrm>
            <a:off x="3059131" y="4420870"/>
            <a:ext cx="0" cy="75897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0293" y="1219200"/>
            <a:ext cx="1072293" cy="112807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02771" y="2548352"/>
            <a:ext cx="816857" cy="976312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79657" y="3288358"/>
            <a:ext cx="512530" cy="1588419"/>
          </a:xfrm>
          <a:prstGeom prst="rect">
            <a:avLst/>
          </a:prstGeom>
        </p:spPr>
      </p:pic>
      <p:cxnSp>
        <p:nvCxnSpPr>
          <p:cNvPr id="49" name="AutoShape 6"/>
          <p:cNvCxnSpPr>
            <a:cxnSpLocks noChangeShapeType="1"/>
          </p:cNvCxnSpPr>
          <p:nvPr/>
        </p:nvCxnSpPr>
        <p:spPr bwMode="auto">
          <a:xfrm flipH="1">
            <a:off x="8610600" y="3585050"/>
            <a:ext cx="685800" cy="33588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55" name="AutoShape 6"/>
          <p:cNvCxnSpPr>
            <a:cxnSpLocks noChangeShapeType="1"/>
          </p:cNvCxnSpPr>
          <p:nvPr/>
        </p:nvCxnSpPr>
        <p:spPr bwMode="auto">
          <a:xfrm>
            <a:off x="8434466" y="2155647"/>
            <a:ext cx="1068305" cy="60423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59" name="AutoShape 6"/>
          <p:cNvCxnSpPr>
            <a:cxnSpLocks noChangeShapeType="1"/>
          </p:cNvCxnSpPr>
          <p:nvPr/>
        </p:nvCxnSpPr>
        <p:spPr bwMode="auto">
          <a:xfrm>
            <a:off x="8570995" y="4609789"/>
            <a:ext cx="725405" cy="62600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61" name="TextBox 60"/>
          <p:cNvSpPr txBox="1"/>
          <p:nvPr/>
        </p:nvSpPr>
        <p:spPr>
          <a:xfrm>
            <a:off x="3129298" y="4459069"/>
            <a:ext cx="29667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Sum out hidden variables and normalize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2116496" y="1723542"/>
            <a:ext cx="11493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calculate</a:t>
            </a:r>
          </a:p>
          <a:p>
            <a:r>
              <a:rPr lang="en-US" dirty="0"/>
              <a:t>joint pdf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8818874" y="1977945"/>
            <a:ext cx="1620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Eliminate C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8874414" y="4619826"/>
            <a:ext cx="1620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65" name="TextBox 64"/>
          <p:cNvSpPr txBox="1"/>
          <p:nvPr/>
        </p:nvSpPr>
        <p:spPr>
          <a:xfrm>
            <a:off x="8903643" y="3702078"/>
            <a:ext cx="1620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Eliminate S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3810000" y="2895600"/>
            <a:ext cx="2685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Select consistent entries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" name="Ink 1"/>
              <p14:cNvContentPartPr/>
              <p14:nvPr/>
            </p14:nvContentPartPr>
            <p14:xfrm>
              <a:off x="1708200" y="1601280"/>
              <a:ext cx="4005720" cy="43318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695240" y="1588680"/>
                <a:ext cx="4032000" cy="4356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74568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ea typeface="ＭＳ Ｐゴシック" pitchFamily="34" charset="-128"/>
                <a:cs typeface="Calibri"/>
              </a:rPr>
              <a:t>Inference by Enumeration (alternate view)</a:t>
            </a:r>
          </a:p>
        </p:txBody>
      </p:sp>
      <p:grpSp>
        <p:nvGrpSpPr>
          <p:cNvPr id="35" name="Group 34"/>
          <p:cNvGrpSpPr/>
          <p:nvPr/>
        </p:nvGrpSpPr>
        <p:grpSpPr>
          <a:xfrm>
            <a:off x="8915400" y="1265004"/>
            <a:ext cx="2950342" cy="3235792"/>
            <a:chOff x="3374258" y="2215463"/>
            <a:chExt cx="2950342" cy="3235792"/>
          </a:xfrm>
        </p:grpSpPr>
        <p:sp>
          <p:nvSpPr>
            <p:cNvPr id="36" name="Oval 4"/>
            <p:cNvSpPr>
              <a:spLocks noChangeArrowheads="1"/>
            </p:cNvSpPr>
            <p:nvPr/>
          </p:nvSpPr>
          <p:spPr bwMode="auto">
            <a:xfrm>
              <a:off x="4440355" y="4689255"/>
              <a:ext cx="762000" cy="762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800" i="1" dirty="0">
                  <a:latin typeface="Calibri"/>
                  <a:cs typeface="Calibri"/>
                </a:rPr>
                <a:t>E</a:t>
              </a:r>
              <a:endParaRPr lang="en-US" sz="2800" baseline="-25000" dirty="0">
                <a:latin typeface="Calibri"/>
                <a:cs typeface="Calibri"/>
              </a:endParaRPr>
            </a:p>
          </p:txBody>
        </p:sp>
        <p:sp>
          <p:nvSpPr>
            <p:cNvPr id="37" name="Oval 4"/>
            <p:cNvSpPr>
              <a:spLocks noChangeArrowheads="1"/>
            </p:cNvSpPr>
            <p:nvPr/>
          </p:nvSpPr>
          <p:spPr bwMode="auto">
            <a:xfrm>
              <a:off x="4440355" y="2215463"/>
              <a:ext cx="762000" cy="762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800" i="1" dirty="0">
                  <a:latin typeface="Calibri"/>
                  <a:cs typeface="Calibri"/>
                </a:rPr>
                <a:t>T</a:t>
              </a:r>
              <a:endParaRPr lang="en-US" sz="2800" baseline="-25000" dirty="0">
                <a:latin typeface="Calibri"/>
                <a:cs typeface="Calibri"/>
              </a:endParaRPr>
            </a:p>
          </p:txBody>
        </p:sp>
        <p:sp>
          <p:nvSpPr>
            <p:cNvPr id="38" name="Oval 4"/>
            <p:cNvSpPr>
              <a:spLocks noChangeArrowheads="1"/>
            </p:cNvSpPr>
            <p:nvPr/>
          </p:nvSpPr>
          <p:spPr bwMode="auto">
            <a:xfrm>
              <a:off x="5562600" y="3464391"/>
              <a:ext cx="762000" cy="762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800" i="1" dirty="0">
                  <a:latin typeface="Calibri"/>
                  <a:cs typeface="Calibri"/>
                </a:rPr>
                <a:t>S</a:t>
              </a:r>
              <a:endParaRPr lang="en-US" sz="2800" baseline="-25000" dirty="0">
                <a:latin typeface="Calibri"/>
                <a:cs typeface="Calibri"/>
              </a:endParaRPr>
            </a:p>
          </p:txBody>
        </p:sp>
        <p:sp>
          <p:nvSpPr>
            <p:cNvPr id="39" name="Oval 4"/>
            <p:cNvSpPr>
              <a:spLocks noChangeArrowheads="1"/>
            </p:cNvSpPr>
            <p:nvPr/>
          </p:nvSpPr>
          <p:spPr bwMode="auto">
            <a:xfrm>
              <a:off x="3374258" y="3464391"/>
              <a:ext cx="762000" cy="762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800" i="1" dirty="0">
                  <a:latin typeface="Calibri"/>
                  <a:cs typeface="Calibri"/>
                </a:rPr>
                <a:t>C</a:t>
              </a:r>
              <a:endParaRPr lang="en-US" sz="2800" baseline="-25000" dirty="0">
                <a:latin typeface="Calibri"/>
                <a:cs typeface="Calibri"/>
              </a:endParaRPr>
            </a:p>
          </p:txBody>
        </p:sp>
        <p:cxnSp>
          <p:nvCxnSpPr>
            <p:cNvPr id="40" name="AutoShape 6"/>
            <p:cNvCxnSpPr>
              <a:cxnSpLocks noChangeShapeType="1"/>
              <a:stCxn id="37" idx="5"/>
              <a:endCxn id="38" idx="1"/>
            </p:cNvCxnSpPr>
            <p:nvPr/>
          </p:nvCxnSpPr>
          <p:spPr bwMode="auto">
            <a:xfrm>
              <a:off x="5090763" y="2865871"/>
              <a:ext cx="583429" cy="710112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41" name="AutoShape 6"/>
            <p:cNvCxnSpPr>
              <a:cxnSpLocks noChangeShapeType="1"/>
              <a:stCxn id="37" idx="3"/>
              <a:endCxn id="39" idx="7"/>
            </p:cNvCxnSpPr>
            <p:nvPr/>
          </p:nvCxnSpPr>
          <p:spPr bwMode="auto">
            <a:xfrm flipH="1">
              <a:off x="4024666" y="2865871"/>
              <a:ext cx="527281" cy="710112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42" name="AutoShape 6"/>
            <p:cNvCxnSpPr>
              <a:cxnSpLocks noChangeShapeType="1"/>
              <a:stCxn id="39" idx="5"/>
              <a:endCxn id="36" idx="1"/>
            </p:cNvCxnSpPr>
            <p:nvPr/>
          </p:nvCxnSpPr>
          <p:spPr bwMode="auto">
            <a:xfrm>
              <a:off x="4024666" y="4114799"/>
              <a:ext cx="527281" cy="686048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43" name="AutoShape 6"/>
            <p:cNvCxnSpPr>
              <a:cxnSpLocks noChangeShapeType="1"/>
              <a:stCxn id="38" idx="3"/>
              <a:endCxn id="36" idx="7"/>
            </p:cNvCxnSpPr>
            <p:nvPr/>
          </p:nvCxnSpPr>
          <p:spPr bwMode="auto">
            <a:xfrm flipH="1">
              <a:off x="5090763" y="4114799"/>
              <a:ext cx="583429" cy="686048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548640" y="1867986"/>
                <a:ext cx="4559005" cy="1149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latin typeface="Cambria Math" panose="02040503050406030204" pitchFamily="18" charset="0"/>
                          <a:cs typeface="Calibri"/>
                        </a:rPr>
                        <m:t>𝑃</m:t>
                      </m:r>
                      <m:d>
                        <m:dPr>
                          <m:ctrlPr>
                            <a:rPr lang="en-US" sz="3200" i="1"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cs typeface="Calibri"/>
                            </a:rPr>
                            <m:t>𝑇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  <a:cs typeface="Calibri"/>
                            </a:rPr>
                            <m:t> |+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  <a:cs typeface="Calibri"/>
                            </a:rPr>
                            <m:t>𝑒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  <a:cs typeface="Calibri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solidFill>
                                <a:srgbClr val="990099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3200" b="0" i="1" smtClean="0">
                                  <a:solidFill>
                                    <a:srgbClr val="990099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dPr>
                            <m:e>
                              <m:r>
                                <a:rPr lang="en-US" sz="3200" b="0" i="1" smtClean="0">
                                  <a:solidFill>
                                    <a:srgbClr val="990099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𝑇</m:t>
                              </m:r>
                              <m:r>
                                <a:rPr lang="en-US" sz="3200" b="0" i="1" smtClean="0">
                                  <a:solidFill>
                                    <a:srgbClr val="990099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, +</m:t>
                              </m:r>
                              <m:r>
                                <a:rPr lang="en-US" sz="3200" b="0" i="1" smtClean="0">
                                  <a:solidFill>
                                    <a:srgbClr val="990099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𝑒</m:t>
                              </m:r>
                            </m:e>
                          </m:d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3200" b="0" i="1" smtClean="0">
                                  <a:latin typeface="Cambria Math" panose="02040503050406030204" pitchFamily="18" charset="0"/>
                                  <a:cs typeface="Calibri"/>
                                </a:rPr>
                                <m:t>𝑡</m:t>
                              </m:r>
                            </m:sub>
                            <m:sup/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cs typeface="Calibri"/>
                                </a:rPr>
                                <m:t>𝑃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cs typeface="Calibri"/>
                                </a:rPr>
                                <m:t>(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cs typeface="Calibri"/>
                                </a:rPr>
                                <m:t>𝑡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cs typeface="Calibri"/>
                                </a:rPr>
                                <m:t>, +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cs typeface="Calibri"/>
                                </a:rPr>
                                <m:t>𝑒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cs typeface="Calibri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640" y="1867986"/>
                <a:ext cx="4559005" cy="11496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/>
          <p:cNvCxnSpPr/>
          <p:nvPr/>
        </p:nvCxnSpPr>
        <p:spPr>
          <a:xfrm flipH="1">
            <a:off x="4807614" y="1542976"/>
            <a:ext cx="990600" cy="39141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737687" y="1178635"/>
            <a:ext cx="243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Joint PDF with hidden variables summed out</a:t>
            </a:r>
          </a:p>
        </p:txBody>
      </p:sp>
      <p:cxnSp>
        <p:nvCxnSpPr>
          <p:cNvPr id="44" name="Straight Arrow Connector 43"/>
          <p:cNvCxnSpPr/>
          <p:nvPr/>
        </p:nvCxnSpPr>
        <p:spPr>
          <a:xfrm flipH="1">
            <a:off x="4957630" y="2487561"/>
            <a:ext cx="1062170" cy="24869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6019800" y="2242576"/>
            <a:ext cx="2557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Normalization factor Z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/>
              <p:cNvSpPr/>
              <p:nvPr/>
            </p:nvSpPr>
            <p:spPr>
              <a:xfrm>
                <a:off x="701040" y="3650990"/>
                <a:ext cx="5211491" cy="13251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solidFill>
                            <a:srgbClr val="990099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𝑃</m:t>
                      </m:r>
                      <m:d>
                        <m:dPr>
                          <m:ctrlPr>
                            <a:rPr lang="en-US" sz="3200" i="1">
                              <a:solidFill>
                                <a:srgbClr val="990099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r>
                            <a:rPr lang="en-US" sz="3200" i="1">
                              <a:solidFill>
                                <a:srgbClr val="990099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𝑇</m:t>
                          </m:r>
                          <m:r>
                            <a:rPr lang="en-US" sz="3200" i="1">
                              <a:solidFill>
                                <a:srgbClr val="990099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, +</m:t>
                          </m:r>
                          <m:r>
                            <a:rPr lang="en-US" sz="3200" b="0" i="1" smtClean="0">
                              <a:solidFill>
                                <a:srgbClr val="990099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𝑒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  <a:cs typeface="Calibri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3200" b="0" i="1" smtClean="0">
                              <a:latin typeface="Cambria Math" panose="02040503050406030204" pitchFamily="18" charset="0"/>
                              <a:cs typeface="Calibri"/>
                            </a:rPr>
                            <m:t>𝑐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  <a:cs typeface="Calibri"/>
                            </a:rPr>
                            <m:t>, 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  <a:cs typeface="Calibri"/>
                            </a:rPr>
                            <m:t>𝑠</m:t>
                          </m:r>
                        </m:sub>
                        <m:sup/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cs typeface="Calibri"/>
                            </a:rPr>
                            <m:t>𝑃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  <a:cs typeface="Calibri"/>
                            </a:rPr>
                            <m:t>(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  <a:cs typeface="Calibri"/>
                            </a:rPr>
                            <m:t>𝑇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  <a:cs typeface="Calibri"/>
                            </a:rPr>
                            <m:t>, 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  <a:cs typeface="Calibri"/>
                            </a:rPr>
                            <m:t>𝑐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  <a:cs typeface="Calibri"/>
                            </a:rPr>
                            <m:t>, 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  <a:cs typeface="Calibri"/>
                            </a:rPr>
                            <m:t>𝑠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  <a:cs typeface="Calibri"/>
                            </a:rPr>
                            <m:t>, +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  <a:cs typeface="Calibri"/>
                            </a:rPr>
                            <m:t>𝑒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  <a:cs typeface="Calibri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3200" b="0" dirty="0">
                  <a:cs typeface="Calibri"/>
                </a:endParaRPr>
              </a:p>
            </p:txBody>
          </p:sp>
        </mc:Choice>
        <mc:Fallback xmlns="">
          <p:sp>
            <p:nvSpPr>
              <p:cNvPr id="46" name="Rectangle 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040" y="3650990"/>
                <a:ext cx="5211491" cy="132510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2362200" y="5105400"/>
                <a:ext cx="6983900" cy="12873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  <m:sup/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</m:d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</m:d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</m:d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(+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2200" y="5105400"/>
                <a:ext cx="6983900" cy="128734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/>
          <p:cNvCxnSpPr/>
          <p:nvPr/>
        </p:nvCxnSpPr>
        <p:spPr>
          <a:xfrm flipH="1">
            <a:off x="5877872" y="3845118"/>
            <a:ext cx="990600" cy="39141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807945" y="3480777"/>
            <a:ext cx="243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Joint PDF with hidden variables summed out</a:t>
            </a:r>
          </a:p>
        </p:txBody>
      </p:sp>
    </p:spTree>
    <p:extLst>
      <p:ext uri="{BB962C8B-B14F-4D97-AF65-F5344CB8AC3E}">
        <p14:creationId xmlns:p14="http://schemas.microsoft.com/office/powerpoint/2010/main" val="37121347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ea typeface="ＭＳ Ｐゴシック" pitchFamily="34" charset="-128"/>
                <a:cs typeface="Calibri"/>
              </a:rPr>
              <a:t>Variable Elimination(alternate view)</a:t>
            </a:r>
          </a:p>
        </p:txBody>
      </p:sp>
      <p:grpSp>
        <p:nvGrpSpPr>
          <p:cNvPr id="35" name="Group 34"/>
          <p:cNvGrpSpPr/>
          <p:nvPr/>
        </p:nvGrpSpPr>
        <p:grpSpPr>
          <a:xfrm>
            <a:off x="8915400" y="1265004"/>
            <a:ext cx="2950342" cy="3235792"/>
            <a:chOff x="3374258" y="2215463"/>
            <a:chExt cx="2950342" cy="3235792"/>
          </a:xfrm>
        </p:grpSpPr>
        <p:sp>
          <p:nvSpPr>
            <p:cNvPr id="36" name="Oval 4"/>
            <p:cNvSpPr>
              <a:spLocks noChangeArrowheads="1"/>
            </p:cNvSpPr>
            <p:nvPr/>
          </p:nvSpPr>
          <p:spPr bwMode="auto">
            <a:xfrm>
              <a:off x="4440355" y="4689255"/>
              <a:ext cx="762000" cy="762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800" i="1" dirty="0">
                  <a:latin typeface="Calibri"/>
                  <a:cs typeface="Calibri"/>
                </a:rPr>
                <a:t>E</a:t>
              </a:r>
              <a:endParaRPr lang="en-US" sz="2800" baseline="-25000" dirty="0">
                <a:latin typeface="Calibri"/>
                <a:cs typeface="Calibri"/>
              </a:endParaRPr>
            </a:p>
          </p:txBody>
        </p:sp>
        <p:sp>
          <p:nvSpPr>
            <p:cNvPr id="37" name="Oval 4"/>
            <p:cNvSpPr>
              <a:spLocks noChangeArrowheads="1"/>
            </p:cNvSpPr>
            <p:nvPr/>
          </p:nvSpPr>
          <p:spPr bwMode="auto">
            <a:xfrm>
              <a:off x="4440355" y="2215463"/>
              <a:ext cx="762000" cy="762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800" i="1" dirty="0">
                  <a:latin typeface="Calibri"/>
                  <a:cs typeface="Calibri"/>
                </a:rPr>
                <a:t>T</a:t>
              </a:r>
              <a:endParaRPr lang="en-US" sz="2800" baseline="-25000" dirty="0">
                <a:latin typeface="Calibri"/>
                <a:cs typeface="Calibri"/>
              </a:endParaRPr>
            </a:p>
          </p:txBody>
        </p:sp>
        <p:sp>
          <p:nvSpPr>
            <p:cNvPr id="38" name="Oval 4"/>
            <p:cNvSpPr>
              <a:spLocks noChangeArrowheads="1"/>
            </p:cNvSpPr>
            <p:nvPr/>
          </p:nvSpPr>
          <p:spPr bwMode="auto">
            <a:xfrm>
              <a:off x="5562600" y="3464391"/>
              <a:ext cx="762000" cy="762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800" i="1" dirty="0">
                  <a:latin typeface="Calibri"/>
                  <a:cs typeface="Calibri"/>
                </a:rPr>
                <a:t>S</a:t>
              </a:r>
              <a:endParaRPr lang="en-US" sz="2800" baseline="-25000" dirty="0">
                <a:latin typeface="Calibri"/>
                <a:cs typeface="Calibri"/>
              </a:endParaRPr>
            </a:p>
          </p:txBody>
        </p:sp>
        <p:sp>
          <p:nvSpPr>
            <p:cNvPr id="39" name="Oval 4"/>
            <p:cNvSpPr>
              <a:spLocks noChangeArrowheads="1"/>
            </p:cNvSpPr>
            <p:nvPr/>
          </p:nvSpPr>
          <p:spPr bwMode="auto">
            <a:xfrm>
              <a:off x="3374258" y="3464391"/>
              <a:ext cx="762000" cy="762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800" i="1" dirty="0">
                  <a:latin typeface="Calibri"/>
                  <a:cs typeface="Calibri"/>
                </a:rPr>
                <a:t>C</a:t>
              </a:r>
              <a:endParaRPr lang="en-US" sz="2800" baseline="-25000" dirty="0">
                <a:latin typeface="Calibri"/>
                <a:cs typeface="Calibri"/>
              </a:endParaRPr>
            </a:p>
          </p:txBody>
        </p:sp>
        <p:cxnSp>
          <p:nvCxnSpPr>
            <p:cNvPr id="40" name="AutoShape 6"/>
            <p:cNvCxnSpPr>
              <a:cxnSpLocks noChangeShapeType="1"/>
              <a:stCxn id="37" idx="5"/>
              <a:endCxn id="38" idx="1"/>
            </p:cNvCxnSpPr>
            <p:nvPr/>
          </p:nvCxnSpPr>
          <p:spPr bwMode="auto">
            <a:xfrm>
              <a:off x="5090763" y="2865871"/>
              <a:ext cx="583429" cy="710112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41" name="AutoShape 6"/>
            <p:cNvCxnSpPr>
              <a:cxnSpLocks noChangeShapeType="1"/>
              <a:stCxn id="37" idx="3"/>
              <a:endCxn id="39" idx="7"/>
            </p:cNvCxnSpPr>
            <p:nvPr/>
          </p:nvCxnSpPr>
          <p:spPr bwMode="auto">
            <a:xfrm flipH="1">
              <a:off x="4024666" y="2865871"/>
              <a:ext cx="527281" cy="710112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42" name="AutoShape 6"/>
            <p:cNvCxnSpPr>
              <a:cxnSpLocks noChangeShapeType="1"/>
              <a:stCxn id="39" idx="5"/>
              <a:endCxn id="36" idx="1"/>
            </p:cNvCxnSpPr>
            <p:nvPr/>
          </p:nvCxnSpPr>
          <p:spPr bwMode="auto">
            <a:xfrm>
              <a:off x="4024666" y="4114799"/>
              <a:ext cx="527281" cy="686048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43" name="AutoShape 6"/>
            <p:cNvCxnSpPr>
              <a:cxnSpLocks noChangeShapeType="1"/>
              <a:stCxn id="38" idx="3"/>
              <a:endCxn id="36" idx="7"/>
            </p:cNvCxnSpPr>
            <p:nvPr/>
          </p:nvCxnSpPr>
          <p:spPr bwMode="auto">
            <a:xfrm flipH="1">
              <a:off x="5090763" y="4114799"/>
              <a:ext cx="583429" cy="686048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548640" y="1867986"/>
                <a:ext cx="4559005" cy="1149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latin typeface="Cambria Math" panose="02040503050406030204" pitchFamily="18" charset="0"/>
                          <a:cs typeface="Calibri"/>
                        </a:rPr>
                        <m:t>𝑃</m:t>
                      </m:r>
                      <m:d>
                        <m:dPr>
                          <m:ctrlPr>
                            <a:rPr lang="en-US" sz="3200" i="1"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cs typeface="Calibri"/>
                            </a:rPr>
                            <m:t>𝑇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  <a:cs typeface="Calibri"/>
                            </a:rPr>
                            <m:t> |+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  <a:cs typeface="Calibri"/>
                            </a:rPr>
                            <m:t>𝑒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  <a:cs typeface="Calibri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solidFill>
                                <a:srgbClr val="990099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3200" b="0" i="1" smtClean="0">
                                  <a:solidFill>
                                    <a:srgbClr val="990099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dPr>
                            <m:e>
                              <m:r>
                                <a:rPr lang="en-US" sz="3200" b="0" i="1" smtClean="0">
                                  <a:solidFill>
                                    <a:srgbClr val="990099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𝑇</m:t>
                              </m:r>
                              <m:r>
                                <a:rPr lang="en-US" sz="3200" b="0" i="1" smtClean="0">
                                  <a:solidFill>
                                    <a:srgbClr val="990099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, +</m:t>
                              </m:r>
                              <m:r>
                                <a:rPr lang="en-US" sz="3200" b="0" i="1" smtClean="0">
                                  <a:solidFill>
                                    <a:srgbClr val="990099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𝑒</m:t>
                              </m:r>
                            </m:e>
                          </m:d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3200" b="0" i="1" smtClean="0">
                                  <a:latin typeface="Cambria Math" panose="02040503050406030204" pitchFamily="18" charset="0"/>
                                  <a:cs typeface="Calibri"/>
                                </a:rPr>
                                <m:t>𝑡</m:t>
                              </m:r>
                            </m:sub>
                            <m:sup/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cs typeface="Calibri"/>
                                </a:rPr>
                                <m:t>𝑃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cs typeface="Calibri"/>
                                </a:rPr>
                                <m:t>(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cs typeface="Calibri"/>
                                </a:rPr>
                                <m:t>𝑡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cs typeface="Calibri"/>
                                </a:rPr>
                                <m:t>, +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cs typeface="Calibri"/>
                                </a:rPr>
                                <m:t>𝑒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cs typeface="Calibri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640" y="1867986"/>
                <a:ext cx="4559005" cy="11496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/>
          <p:cNvCxnSpPr/>
          <p:nvPr/>
        </p:nvCxnSpPr>
        <p:spPr>
          <a:xfrm flipH="1">
            <a:off x="4807614" y="1542976"/>
            <a:ext cx="990600" cy="39141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737687" y="1178635"/>
            <a:ext cx="243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Joint PDF with hidden variables summed out</a:t>
            </a:r>
          </a:p>
        </p:txBody>
      </p:sp>
      <p:cxnSp>
        <p:nvCxnSpPr>
          <p:cNvPr id="44" name="Straight Arrow Connector 43"/>
          <p:cNvCxnSpPr/>
          <p:nvPr/>
        </p:nvCxnSpPr>
        <p:spPr>
          <a:xfrm flipH="1">
            <a:off x="4957630" y="2487561"/>
            <a:ext cx="1062170" cy="24869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6019800" y="2242576"/>
            <a:ext cx="2557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Normalization factor Z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/>
              <p:cNvSpPr/>
              <p:nvPr/>
            </p:nvSpPr>
            <p:spPr>
              <a:xfrm>
                <a:off x="701040" y="3650990"/>
                <a:ext cx="5211491" cy="13251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solidFill>
                            <a:srgbClr val="990099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𝑃</m:t>
                      </m:r>
                      <m:d>
                        <m:dPr>
                          <m:ctrlPr>
                            <a:rPr lang="en-US" sz="3200" i="1">
                              <a:solidFill>
                                <a:srgbClr val="990099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r>
                            <a:rPr lang="en-US" sz="3200" i="1">
                              <a:solidFill>
                                <a:srgbClr val="990099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𝑇</m:t>
                          </m:r>
                          <m:r>
                            <a:rPr lang="en-US" sz="3200" i="1">
                              <a:solidFill>
                                <a:srgbClr val="990099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, +</m:t>
                          </m:r>
                          <m:r>
                            <a:rPr lang="en-US" sz="3200" b="0" i="1" smtClean="0">
                              <a:solidFill>
                                <a:srgbClr val="990099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𝑒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  <a:cs typeface="Calibri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3200" b="0" i="1" smtClean="0">
                              <a:latin typeface="Cambria Math" panose="02040503050406030204" pitchFamily="18" charset="0"/>
                              <a:cs typeface="Calibri"/>
                            </a:rPr>
                            <m:t>𝑐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  <a:cs typeface="Calibri"/>
                            </a:rPr>
                            <m:t>, 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  <a:cs typeface="Calibri"/>
                            </a:rPr>
                            <m:t>𝑠</m:t>
                          </m:r>
                        </m:sub>
                        <m:sup/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cs typeface="Calibri"/>
                            </a:rPr>
                            <m:t>𝑃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  <a:cs typeface="Calibri"/>
                            </a:rPr>
                            <m:t>(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  <a:cs typeface="Calibri"/>
                            </a:rPr>
                            <m:t>𝑇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  <a:cs typeface="Calibri"/>
                            </a:rPr>
                            <m:t>, 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  <a:cs typeface="Calibri"/>
                            </a:rPr>
                            <m:t>𝑐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  <a:cs typeface="Calibri"/>
                            </a:rPr>
                            <m:t>, 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  <a:cs typeface="Calibri"/>
                            </a:rPr>
                            <m:t>𝑠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  <a:cs typeface="Calibri"/>
                            </a:rPr>
                            <m:t>, +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  <a:cs typeface="Calibri"/>
                            </a:rPr>
                            <m:t>𝑒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  <a:cs typeface="Calibri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3200" b="0" dirty="0">
                  <a:cs typeface="Calibri"/>
                </a:endParaRPr>
              </a:p>
            </p:txBody>
          </p:sp>
        </mc:Choice>
        <mc:Fallback xmlns="">
          <p:sp>
            <p:nvSpPr>
              <p:cNvPr id="46" name="Rectangle 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040" y="3650990"/>
                <a:ext cx="5211491" cy="132510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2362200" y="5105400"/>
                <a:ext cx="7120731" cy="12873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nary>
                        <m:naryPr>
                          <m:chr m:val="∑"/>
                          <m:supHide m:val="on"/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3200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  <m:sup/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d>
                          <m:nary>
                            <m:naryPr>
                              <m:chr m:val="∑"/>
                              <m:supHide m:val="on"/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  <m:sup/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</m:d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(+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2200" y="5105400"/>
                <a:ext cx="7120731" cy="128734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/>
          <p:cNvCxnSpPr/>
          <p:nvPr/>
        </p:nvCxnSpPr>
        <p:spPr>
          <a:xfrm flipH="1">
            <a:off x="5877872" y="3845118"/>
            <a:ext cx="990600" cy="39141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807945" y="3480777"/>
            <a:ext cx="243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Joint PDF with hidden variables summed out</a:t>
            </a:r>
          </a:p>
        </p:txBody>
      </p:sp>
      <p:sp>
        <p:nvSpPr>
          <p:cNvPr id="3" name="Left Brace 2"/>
          <p:cNvSpPr/>
          <p:nvPr/>
        </p:nvSpPr>
        <p:spPr>
          <a:xfrm rot="5400000">
            <a:off x="7323162" y="3284563"/>
            <a:ext cx="407145" cy="3691730"/>
          </a:xfrm>
          <a:prstGeom prst="leftBrac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7360574" y="4761096"/>
                <a:ext cx="81551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0574" y="4761096"/>
                <a:ext cx="815513" cy="369332"/>
              </a:xfrm>
              <a:prstGeom prst="rect">
                <a:avLst/>
              </a:prstGeom>
              <a:blipFill>
                <a:blip r:embed="rId6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6" name="Ink 5"/>
              <p14:cNvContentPartPr/>
              <p14:nvPr/>
            </p14:nvContentPartPr>
            <p14:xfrm>
              <a:off x="3774600" y="6194520"/>
              <a:ext cx="6065640" cy="65304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763800" y="6186960"/>
                <a:ext cx="6086880" cy="671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008711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pitchFamily="34" charset="-128"/>
              </a:rPr>
              <a:t>Variable Elimination</a:t>
            </a:r>
          </a:p>
        </p:txBody>
      </p:sp>
      <p:sp>
        <p:nvSpPr>
          <p:cNvPr id="52226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76400"/>
            <a:ext cx="6019800" cy="48768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400" dirty="0">
                <a:ea typeface="ＭＳ Ｐゴシック" pitchFamily="34" charset="-128"/>
              </a:rPr>
              <a:t>Interleave joining and marginalizing</a:t>
            </a:r>
          </a:p>
          <a:p>
            <a:pPr lvl="5">
              <a:lnSpc>
                <a:spcPct val="90000"/>
              </a:lnSpc>
            </a:pPr>
            <a:endParaRPr lang="en-US" sz="1200" dirty="0">
              <a:ea typeface="ＭＳ Ｐゴシック" pitchFamily="34" charset="-128"/>
            </a:endParaRPr>
          </a:p>
          <a:p>
            <a:pPr lvl="5">
              <a:lnSpc>
                <a:spcPct val="90000"/>
              </a:lnSpc>
            </a:pPr>
            <a:endParaRPr lang="en-US" sz="1200" dirty="0">
              <a:ea typeface="ＭＳ Ｐゴシック" pitchFamily="34" charset="-128"/>
            </a:endParaRPr>
          </a:p>
          <a:p>
            <a:pPr>
              <a:lnSpc>
                <a:spcPct val="90000"/>
              </a:lnSpc>
            </a:pPr>
            <a:r>
              <a:rPr lang="en-US" sz="2400" dirty="0" err="1">
                <a:ea typeface="ＭＳ Ｐゴシック" pitchFamily="34" charset="-128"/>
              </a:rPr>
              <a:t>d</a:t>
            </a:r>
            <a:r>
              <a:rPr lang="en-US" sz="2400" baseline="30000" dirty="0" err="1">
                <a:ea typeface="ＭＳ Ｐゴシック" pitchFamily="34" charset="-128"/>
              </a:rPr>
              <a:t>k</a:t>
            </a:r>
            <a:r>
              <a:rPr lang="en-US" sz="2400" dirty="0">
                <a:ea typeface="ＭＳ Ｐゴシック" pitchFamily="34" charset="-128"/>
              </a:rPr>
              <a:t> entries computed for a factor over k variables with domain sizes d</a:t>
            </a:r>
          </a:p>
          <a:p>
            <a:pPr lvl="7">
              <a:lnSpc>
                <a:spcPct val="90000"/>
              </a:lnSpc>
            </a:pPr>
            <a:endParaRPr lang="en-US" sz="1200" dirty="0">
              <a:ea typeface="ＭＳ Ｐゴシック" pitchFamily="34" charset="-128"/>
            </a:endParaRPr>
          </a:p>
          <a:p>
            <a:pPr lvl="7">
              <a:lnSpc>
                <a:spcPct val="90000"/>
              </a:lnSpc>
            </a:pPr>
            <a:endParaRPr lang="en-US" sz="1200" dirty="0">
              <a:ea typeface="ＭＳ Ｐゴシック" pitchFamily="34" charset="-128"/>
            </a:endParaRPr>
          </a:p>
          <a:p>
            <a:pPr>
              <a:lnSpc>
                <a:spcPct val="90000"/>
              </a:lnSpc>
            </a:pPr>
            <a:r>
              <a:rPr lang="en-US" sz="2400" dirty="0">
                <a:ea typeface="ＭＳ Ｐゴシック" pitchFamily="34" charset="-128"/>
              </a:rPr>
              <a:t>Ordering of elimination of hidden variables can affect size of factors generated</a:t>
            </a:r>
          </a:p>
          <a:p>
            <a:pPr lvl="8">
              <a:lnSpc>
                <a:spcPct val="90000"/>
              </a:lnSpc>
            </a:pPr>
            <a:endParaRPr lang="en-US" sz="1200" dirty="0">
              <a:ea typeface="ＭＳ Ｐゴシック" pitchFamily="34" charset="-128"/>
            </a:endParaRPr>
          </a:p>
          <a:p>
            <a:pPr lvl="8">
              <a:lnSpc>
                <a:spcPct val="90000"/>
              </a:lnSpc>
            </a:pPr>
            <a:endParaRPr lang="en-US" sz="1200" dirty="0">
              <a:ea typeface="ＭＳ Ｐゴシック" pitchFamily="34" charset="-128"/>
            </a:endParaRPr>
          </a:p>
          <a:p>
            <a:pPr>
              <a:lnSpc>
                <a:spcPct val="90000"/>
              </a:lnSpc>
            </a:pPr>
            <a:r>
              <a:rPr lang="en-US" sz="2400" dirty="0">
                <a:ea typeface="ＭＳ Ｐゴシック" pitchFamily="34" charset="-128"/>
              </a:rPr>
              <a:t>Worst case: running time exponential in the size of the Bayes’ net</a:t>
            </a:r>
          </a:p>
          <a:p>
            <a:pPr lvl="1">
              <a:lnSpc>
                <a:spcPct val="90000"/>
              </a:lnSpc>
            </a:pPr>
            <a:endParaRPr lang="en-US" sz="2200" dirty="0">
              <a:ea typeface="ＭＳ Ｐゴシック" pitchFamily="34" charset="-128"/>
            </a:endParaRPr>
          </a:p>
          <a:p>
            <a:pPr>
              <a:lnSpc>
                <a:spcPct val="90000"/>
              </a:lnSpc>
            </a:pPr>
            <a:endParaRPr lang="en-US" sz="2400" dirty="0">
              <a:ea typeface="ＭＳ Ｐゴシック" pitchFamily="34" charset="-128"/>
            </a:endParaRPr>
          </a:p>
          <a:p>
            <a:pPr lvl="1">
              <a:lnSpc>
                <a:spcPct val="90000"/>
              </a:lnSpc>
            </a:pPr>
            <a:endParaRPr lang="en-US" sz="2000" dirty="0">
              <a:ea typeface="ＭＳ Ｐゴシック" pitchFamily="34" charset="-128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8458200" y="2971800"/>
            <a:ext cx="2113006" cy="1371600"/>
            <a:chOff x="3810000" y="2743200"/>
            <a:chExt cx="2514600" cy="1752600"/>
          </a:xfrm>
        </p:grpSpPr>
        <p:sp>
          <p:nvSpPr>
            <p:cNvPr id="5" name="Oval 4"/>
            <p:cNvSpPr/>
            <p:nvPr/>
          </p:nvSpPr>
          <p:spPr bwMode="auto">
            <a:xfrm>
              <a:off x="5943600" y="3505200"/>
              <a:ext cx="381000" cy="38100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>
              <a:lvl1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US" sz="2400" b="1" kern="1200" dirty="0"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6" name="Oval 5"/>
            <p:cNvSpPr/>
            <p:nvPr/>
          </p:nvSpPr>
          <p:spPr bwMode="auto">
            <a:xfrm>
              <a:off x="5410200" y="3505200"/>
              <a:ext cx="381000" cy="38100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>
              <a:lvl1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US" sz="2400" b="1" kern="1200" dirty="0"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7" name="Oval 6"/>
            <p:cNvSpPr/>
            <p:nvPr/>
          </p:nvSpPr>
          <p:spPr bwMode="auto">
            <a:xfrm>
              <a:off x="5410200" y="4114800"/>
              <a:ext cx="381000" cy="38100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>
              <a:lvl1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US" sz="2400" b="1" kern="1200" dirty="0"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8" name="Oval 7"/>
            <p:cNvSpPr/>
            <p:nvPr/>
          </p:nvSpPr>
          <p:spPr bwMode="auto">
            <a:xfrm>
              <a:off x="4419600" y="4114800"/>
              <a:ext cx="381000" cy="38100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>
              <a:lvl1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US" sz="2400" b="1" kern="1200" dirty="0"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9" name="Oval 8"/>
            <p:cNvSpPr/>
            <p:nvPr/>
          </p:nvSpPr>
          <p:spPr bwMode="auto">
            <a:xfrm>
              <a:off x="3810000" y="4114800"/>
              <a:ext cx="381000" cy="38100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>
              <a:lvl1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US" sz="2400" b="1" kern="1200" dirty="0"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10" name="Oval 9"/>
            <p:cNvSpPr/>
            <p:nvPr/>
          </p:nvSpPr>
          <p:spPr bwMode="auto">
            <a:xfrm>
              <a:off x="5943600" y="4114800"/>
              <a:ext cx="381000" cy="38100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>
              <a:lvl1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US" sz="2400" b="1" kern="1200" dirty="0">
                <a:latin typeface="Calibri" pitchFamily="34" charset="0"/>
                <a:cs typeface="Calibri" pitchFamily="34" charset="0"/>
              </a:endParaRPr>
            </a:p>
          </p:txBody>
        </p:sp>
        <p:cxnSp>
          <p:nvCxnSpPr>
            <p:cNvPr id="11" name="Straight Arrow Connector 10"/>
            <p:cNvCxnSpPr>
              <a:stCxn id="14" idx="4"/>
            </p:cNvCxnSpPr>
            <p:nvPr/>
          </p:nvCxnSpPr>
          <p:spPr bwMode="auto">
            <a:xfrm>
              <a:off x="4000500" y="3810000"/>
              <a:ext cx="0" cy="3048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>
              <a:stCxn id="13" idx="4"/>
            </p:cNvCxnSpPr>
            <p:nvPr/>
          </p:nvCxnSpPr>
          <p:spPr bwMode="auto">
            <a:xfrm>
              <a:off x="5219700" y="3087688"/>
              <a:ext cx="381000" cy="417512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>
              <a:stCxn id="13" idx="4"/>
              <a:endCxn id="14" idx="7"/>
            </p:cNvCxnSpPr>
            <p:nvPr/>
          </p:nvCxnSpPr>
          <p:spPr bwMode="auto">
            <a:xfrm flipH="1">
              <a:off x="4135438" y="3087688"/>
              <a:ext cx="1084262" cy="396875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>
              <a:stCxn id="13" idx="4"/>
              <a:endCxn id="15" idx="0"/>
            </p:cNvCxnSpPr>
            <p:nvPr/>
          </p:nvCxnSpPr>
          <p:spPr bwMode="auto">
            <a:xfrm flipH="1">
              <a:off x="4610100" y="3087688"/>
              <a:ext cx="609600" cy="341312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5" name="Oval 14"/>
            <p:cNvSpPr/>
            <p:nvPr/>
          </p:nvSpPr>
          <p:spPr bwMode="auto">
            <a:xfrm>
              <a:off x="5029200" y="2743200"/>
              <a:ext cx="381000" cy="344488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>
              <a:normAutofit fontScale="32500" lnSpcReduction="20000"/>
            </a:bodyPr>
            <a:lstStyle>
              <a:lvl1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US" sz="2400" b="1" kern="1200" dirty="0"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16" name="Oval 15"/>
            <p:cNvSpPr/>
            <p:nvPr/>
          </p:nvSpPr>
          <p:spPr bwMode="auto">
            <a:xfrm>
              <a:off x="3810000" y="3429000"/>
              <a:ext cx="381000" cy="38100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>
              <a:lvl1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US" sz="2400" b="1" kern="1200" dirty="0"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17" name="Oval 16"/>
            <p:cNvSpPr/>
            <p:nvPr/>
          </p:nvSpPr>
          <p:spPr bwMode="auto">
            <a:xfrm>
              <a:off x="4419600" y="3429000"/>
              <a:ext cx="381000" cy="38100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>
              <a:lvl1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US" sz="2400" b="1" kern="1200" dirty="0">
                <a:latin typeface="Calibri" pitchFamily="34" charset="0"/>
                <a:cs typeface="Calibri" pitchFamily="34" charset="0"/>
              </a:endParaRPr>
            </a:p>
          </p:txBody>
        </p:sp>
        <p:cxnSp>
          <p:nvCxnSpPr>
            <p:cNvPr id="18" name="Straight Arrow Connector 17"/>
            <p:cNvCxnSpPr>
              <a:stCxn id="15" idx="4"/>
            </p:cNvCxnSpPr>
            <p:nvPr/>
          </p:nvCxnSpPr>
          <p:spPr bwMode="auto">
            <a:xfrm>
              <a:off x="4610100" y="3810000"/>
              <a:ext cx="0" cy="3048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19" name="Picture 18" descr="TP_tmp.png"/>
            <p:cNvPicPr>
              <a:picLocks noChangeAspect="1"/>
            </p:cNvPicPr>
            <p:nvPr/>
          </p:nvPicPr>
          <p:blipFill>
            <a:blip r:embed="rId2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153688" y="2819400"/>
              <a:ext cx="152400" cy="174171"/>
            </a:xfrm>
            <a:prstGeom prst="rect">
              <a:avLst/>
            </a:prstGeom>
            <a:noFill/>
            <a:ln/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>
                      <a:alpha val="0"/>
                    </a:srgbClr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7357" dir="2700000" rotWithShape="0">
                      <a:scrgbClr r="0" g="0" b="0"/>
                    </a:outerShdw>
                  </a:effectLst>
                </a14:hiddenEffects>
              </a:ext>
              <a:ext uri="{31F19639-BCED-4a60-ADC4-E9642A236FB7}">
                <a14:hiddenScene3d xmlns:a14="http://schemas.microsoft.com/office/drawing/2010/main" xmlns="">
                  <a:camera prst="orthographicFront">
                    <a:rot lat="0" lon="0" rev="0"/>
                  </a:camera>
                  <a:lightRig rig="threePt" dir="t">
                    <a:rot lat="0" lon="0" rev="0"/>
                  </a:lightRig>
                </a14:hiddenScene3d>
              </a:ext>
              <a:ext uri="{E45631CC-5BF2-4c18-A39C-3461C7D3F71A}">
                <a14:hiddenSp3d xmlns:a14="http://schemas.microsoft.com/office/drawing/2010/main" xmlns="" extrusionH="457200">
                  <a:contourClr>
                    <a:srgbClr val="000000"/>
                  </a:contourClr>
                </a14:hiddenSp3d>
              </a:ext>
              <a:ext uri="{53640926-AAD7-44d8-BBD7-CCE9431645EC}">
                <a14:shadowObscured xmlns:a14="http://schemas.microsoft.com/office/drawing/2010/main" xmlns=""/>
              </a:ext>
            </a:extLst>
          </p:spPr>
        </p:pic>
        <p:pic>
          <p:nvPicPr>
            <p:cNvPr id="20" name="Picture 19" descr="TP_tmp.png"/>
            <p:cNvPicPr>
              <a:picLocks noChangeAspect="1"/>
            </p:cNvPicPr>
            <p:nvPr/>
          </p:nvPicPr>
          <p:blipFill>
            <a:blip r:embed="rId2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495800" y="3565317"/>
              <a:ext cx="230207" cy="177082"/>
            </a:xfrm>
            <a:prstGeom prst="rect">
              <a:avLst/>
            </a:prstGeom>
            <a:noFill/>
            <a:ln/>
            <a:effectLst/>
            <a:extLst>
              <a:ext uri="{909E8E84-426E-40dd-AFC4-6F175D3DCCD1}">
                <a14:hiddenFill xmlns:a14="http://schemas.microsoft.com/office/drawing/2010/main" xmlns="">
                  <a:pattFill prst="pct5">
                    <a:fgClr>
                      <a:srgbClr val="FFFFFF">
                        <a:alpha val="0"/>
                      </a:srgbClr>
                    </a:fgClr>
                    <a:bgClr>
                      <a:srgbClr val="FFFFFF">
                        <a:alpha val="0"/>
                      </a:srgbClr>
                    </a:bgClr>
                  </a:patt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7357" dir="2700000" rotWithShape="0">
                      <a:scrgbClr r="0" g="0" b="0"/>
                    </a:outerShdw>
                  </a:effectLst>
                </a14:hiddenEffects>
              </a:ext>
              <a:ext uri="{31F19639-BCED-4a60-ADC4-E9642A236FB7}">
                <a14:hiddenScene3d xmlns:a14="http://schemas.microsoft.com/office/drawing/2010/main" xmlns="">
                  <a:camera prst="orthographicFront">
                    <a:rot lat="0" lon="0" rev="0"/>
                  </a:camera>
                  <a:lightRig rig="threePt" dir="t">
                    <a:rot lat="0" lon="0" rev="0"/>
                  </a:lightRig>
                </a14:hiddenScene3d>
              </a:ext>
              <a:ext uri="{E45631CC-5BF2-4c18-A39C-3461C7D3F71A}">
                <a14:hiddenSp3d xmlns:a14="http://schemas.microsoft.com/office/drawing/2010/main" xmlns="" extrusionH="457200">
                  <a:contourClr>
                    <a:srgbClr val="000000"/>
                  </a:contourClr>
                </a14:hiddenSp3d>
              </a:ext>
              <a:ext uri="{53640926-AAD7-44d8-BBD7-CCE9431645EC}">
                <a14:shadowObscured xmlns:a14="http://schemas.microsoft.com/office/drawing/2010/main" xmlns=""/>
              </a:ext>
            </a:extLst>
          </p:spPr>
        </p:pic>
        <p:pic>
          <p:nvPicPr>
            <p:cNvPr id="21" name="Picture 20" descr="TP_tmp.png"/>
            <p:cNvPicPr>
              <a:picLocks noChangeAspect="1"/>
            </p:cNvPicPr>
            <p:nvPr/>
          </p:nvPicPr>
          <p:blipFill>
            <a:blip r:embed="rId2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886200" y="3556718"/>
              <a:ext cx="230207" cy="177082"/>
            </a:xfrm>
            <a:prstGeom prst="rect">
              <a:avLst/>
            </a:prstGeom>
            <a:noFill/>
            <a:ln/>
            <a:effectLst/>
            <a:extLst>
              <a:ext uri="{909E8E84-426E-40dd-AFC4-6F175D3DCCD1}">
                <a14:hiddenFill xmlns:a14="http://schemas.microsoft.com/office/drawing/2010/main" xmlns="">
                  <a:pattFill prst="pct5">
                    <a:fgClr>
                      <a:srgbClr val="FFFFFF">
                        <a:alpha val="0"/>
                      </a:srgbClr>
                    </a:fgClr>
                    <a:bgClr>
                      <a:srgbClr val="FFFFFF">
                        <a:alpha val="0"/>
                      </a:srgbClr>
                    </a:bgClr>
                  </a:patt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7357" dir="2700000" rotWithShape="0">
                      <a:scrgbClr r="0" g="0" b="0"/>
                    </a:outerShdw>
                  </a:effectLst>
                </a14:hiddenEffects>
              </a:ext>
              <a:ext uri="{31F19639-BCED-4a60-ADC4-E9642A236FB7}">
                <a14:hiddenScene3d xmlns:a14="http://schemas.microsoft.com/office/drawing/2010/main" xmlns="">
                  <a:camera prst="orthographicFront">
                    <a:rot lat="0" lon="0" rev="0"/>
                  </a:camera>
                  <a:lightRig rig="threePt" dir="t">
                    <a:rot lat="0" lon="0" rev="0"/>
                  </a:lightRig>
                </a14:hiddenScene3d>
              </a:ext>
              <a:ext uri="{E45631CC-5BF2-4c18-A39C-3461C7D3F71A}">
                <a14:hiddenSp3d xmlns:a14="http://schemas.microsoft.com/office/drawing/2010/main" xmlns="" extrusionH="457200">
                  <a:contourClr>
                    <a:srgbClr val="000000"/>
                  </a:contourClr>
                </a14:hiddenSp3d>
              </a:ext>
              <a:ext uri="{53640926-AAD7-44d8-BBD7-CCE9431645EC}">
                <a14:shadowObscured xmlns:a14="http://schemas.microsoft.com/office/drawing/2010/main" xmlns=""/>
              </a:ext>
            </a:extLst>
          </p:spPr>
        </p:pic>
        <p:pic>
          <p:nvPicPr>
            <p:cNvPr id="22" name="Picture 21" descr="TP_tmp.png"/>
            <p:cNvPicPr>
              <a:picLocks noChangeAspect="1"/>
            </p:cNvPicPr>
            <p:nvPr/>
          </p:nvPicPr>
          <p:blipFill>
            <a:blip r:embed="rId2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914112" y="4209808"/>
              <a:ext cx="177082" cy="177082"/>
            </a:xfrm>
            <a:prstGeom prst="rect">
              <a:avLst/>
            </a:prstGeom>
            <a:noFill/>
            <a:ln/>
            <a:effectLst/>
            <a:extLst>
              <a:ext uri="{909E8E84-426E-40dd-AFC4-6F175D3DCCD1}">
                <a14:hiddenFill xmlns:a14="http://schemas.microsoft.com/office/drawing/2010/main" xmlns="">
                  <a:pattFill prst="pct5">
                    <a:fgClr>
                      <a:srgbClr val="FFFFFF">
                        <a:alpha val="0"/>
                      </a:srgbClr>
                    </a:fgClr>
                    <a:bgClr>
                      <a:srgbClr val="FFFFFF">
                        <a:alpha val="0"/>
                      </a:srgbClr>
                    </a:bgClr>
                  </a:patt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7357" dir="2700000" rotWithShape="0">
                      <a:scrgbClr r="0" g="0" b="0"/>
                    </a:outerShdw>
                  </a:effectLst>
                </a14:hiddenEffects>
              </a:ext>
              <a:ext uri="{31F19639-BCED-4a60-ADC4-E9642A236FB7}">
                <a14:hiddenScene3d xmlns:a14="http://schemas.microsoft.com/office/drawing/2010/main" xmlns="">
                  <a:camera prst="orthographicFront">
                    <a:rot lat="0" lon="0" rev="0"/>
                  </a:camera>
                  <a:lightRig rig="threePt" dir="t">
                    <a:rot lat="0" lon="0" rev="0"/>
                  </a:lightRig>
                </a14:hiddenScene3d>
              </a:ext>
              <a:ext uri="{E45631CC-5BF2-4c18-A39C-3461C7D3F71A}">
                <a14:hiddenSp3d xmlns:a14="http://schemas.microsoft.com/office/drawing/2010/main" xmlns="" extrusionH="457200">
                  <a:contourClr>
                    <a:srgbClr val="000000"/>
                  </a:contourClr>
                </a14:hiddenSp3d>
              </a:ext>
              <a:ext uri="{53640926-AAD7-44d8-BBD7-CCE9431645EC}">
                <a14:shadowObscured xmlns:a14="http://schemas.microsoft.com/office/drawing/2010/main" xmlns=""/>
              </a:ext>
            </a:extLst>
          </p:spPr>
        </p:pic>
        <p:pic>
          <p:nvPicPr>
            <p:cNvPr id="23" name="Picture 22" descr="TP_tmp.png"/>
            <p:cNvPicPr>
              <a:picLocks noChangeAspect="1"/>
            </p:cNvPicPr>
            <p:nvPr/>
          </p:nvPicPr>
          <p:blipFill>
            <a:blip r:embed="rId28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513508" y="4202830"/>
              <a:ext cx="194791" cy="177083"/>
            </a:xfrm>
            <a:prstGeom prst="rect">
              <a:avLst/>
            </a:prstGeom>
            <a:noFill/>
            <a:ln/>
            <a:effectLst/>
            <a:extLst>
              <a:ext uri="{909E8E84-426E-40dd-AFC4-6F175D3DCCD1}">
                <a14:hiddenFill xmlns:a14="http://schemas.microsoft.com/office/drawing/2010/main" xmlns="">
                  <a:pattFill prst="pct5">
                    <a:fgClr>
                      <a:srgbClr val="FFFFFF">
                        <a:alpha val="0"/>
                      </a:srgbClr>
                    </a:fgClr>
                    <a:bgClr>
                      <a:srgbClr val="FFFFFF">
                        <a:alpha val="0"/>
                      </a:srgbClr>
                    </a:bgClr>
                  </a:patt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7357" dir="2700000" rotWithShape="0">
                      <a:scrgbClr r="0" g="0" b="0"/>
                    </a:outerShdw>
                  </a:effectLst>
                </a14:hiddenEffects>
              </a:ext>
              <a:ext uri="{31F19639-BCED-4a60-ADC4-E9642A236FB7}">
                <a14:hiddenScene3d xmlns:a14="http://schemas.microsoft.com/office/drawing/2010/main" xmlns="">
                  <a:camera prst="orthographicFront">
                    <a:rot lat="0" lon="0" rev="0"/>
                  </a:camera>
                  <a:lightRig rig="threePt" dir="t">
                    <a:rot lat="0" lon="0" rev="0"/>
                  </a:lightRig>
                </a14:hiddenScene3d>
              </a:ext>
              <a:ext uri="{E45631CC-5BF2-4c18-A39C-3461C7D3F71A}">
                <a14:hiddenSp3d xmlns:a14="http://schemas.microsoft.com/office/drawing/2010/main" xmlns="" extrusionH="457200">
                  <a:contourClr>
                    <a:srgbClr val="000000"/>
                  </a:contourClr>
                </a14:hiddenSp3d>
              </a:ext>
              <a:ext uri="{53640926-AAD7-44d8-BBD7-CCE9431645EC}">
                <a14:shadowObscured xmlns:a14="http://schemas.microsoft.com/office/drawing/2010/main" xmlns=""/>
              </a:ext>
            </a:extLst>
          </p:spPr>
        </p:pic>
        <p:cxnSp>
          <p:nvCxnSpPr>
            <p:cNvPr id="24" name="Straight Arrow Connector 23"/>
            <p:cNvCxnSpPr/>
            <p:nvPr/>
          </p:nvCxnSpPr>
          <p:spPr bwMode="auto">
            <a:xfrm>
              <a:off x="5600700" y="3886200"/>
              <a:ext cx="0" cy="2286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25" name="Picture 24" descr="TP_tmp.png"/>
            <p:cNvPicPr>
              <a:picLocks noChangeAspect="1"/>
            </p:cNvPicPr>
            <p:nvPr/>
          </p:nvPicPr>
          <p:blipFill>
            <a:blip r:embed="rId29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359006" y="3621087"/>
              <a:ext cx="453390" cy="188913"/>
            </a:xfrm>
            <a:prstGeom prst="rect">
              <a:avLst/>
            </a:prstGeom>
            <a:noFill/>
            <a:ln/>
            <a:effectLst/>
            <a:extLst>
              <a:ext uri="{909E8E84-426E-40dd-AFC4-6F175D3DCCD1}">
                <a14:hiddenFill xmlns:a14="http://schemas.microsoft.com/office/drawing/2010/main" xmlns="">
                  <a:pattFill prst="pct5">
                    <a:fgClr>
                      <a:srgbClr val="FFFFFF">
                        <a:alpha val="0"/>
                      </a:srgbClr>
                    </a:fgClr>
                    <a:bgClr>
                      <a:srgbClr val="FFFFFF">
                        <a:alpha val="0"/>
                      </a:srgbClr>
                    </a:bgClr>
                  </a:patt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7357" dir="2700000" rotWithShape="0">
                      <a:scrgbClr r="0" g="0" b="0"/>
                    </a:outerShdw>
                  </a:effectLst>
                </a14:hiddenEffects>
              </a:ext>
              <a:ext uri="{31F19639-BCED-4a60-ADC4-E9642A236FB7}">
                <a14:hiddenScene3d xmlns:a14="http://schemas.microsoft.com/office/drawing/2010/main" xmlns="">
                  <a:camera prst="orthographicFront">
                    <a:rot lat="0" lon="0" rev="0"/>
                  </a:camera>
                  <a:lightRig rig="threePt" dir="t">
                    <a:rot lat="0" lon="0" rev="0"/>
                  </a:lightRig>
                </a14:hiddenScene3d>
              </a:ext>
              <a:ext uri="{E45631CC-5BF2-4c18-A39C-3461C7D3F71A}">
                <a14:hiddenSp3d xmlns:a14="http://schemas.microsoft.com/office/drawing/2010/main" xmlns="" extrusionH="457200">
                  <a:contourClr>
                    <a:srgbClr val="000000"/>
                  </a:contourClr>
                </a14:hiddenSp3d>
              </a:ext>
              <a:ext uri="{53640926-AAD7-44d8-BBD7-CCE9431645EC}">
                <a14:shadowObscured xmlns:a14="http://schemas.microsoft.com/office/drawing/2010/main" xmlns=""/>
              </a:ext>
            </a:extLst>
          </p:spPr>
        </p:pic>
        <p:pic>
          <p:nvPicPr>
            <p:cNvPr id="26" name="Picture 25" descr="TP_tmp.png"/>
            <p:cNvPicPr>
              <a:picLocks noChangeAspect="1"/>
            </p:cNvPicPr>
            <p:nvPr/>
          </p:nvPicPr>
          <p:blipFill>
            <a:blip r:embed="rId30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410200" y="4204956"/>
              <a:ext cx="371872" cy="177082"/>
            </a:xfrm>
            <a:prstGeom prst="rect">
              <a:avLst/>
            </a:prstGeom>
            <a:noFill/>
            <a:ln/>
            <a:effectLst/>
            <a:extLst>
              <a:ext uri="{909E8E84-426E-40dd-AFC4-6F175D3DCCD1}">
                <a14:hiddenFill xmlns:a14="http://schemas.microsoft.com/office/drawing/2010/main" xmlns="">
                  <a:pattFill prst="pct5">
                    <a:fgClr>
                      <a:srgbClr val="FFFFFF">
                        <a:alpha val="0"/>
                      </a:srgbClr>
                    </a:fgClr>
                    <a:bgClr>
                      <a:srgbClr val="FFFFFF">
                        <a:alpha val="0"/>
                      </a:srgbClr>
                    </a:bgClr>
                  </a:patt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7357" dir="2700000" rotWithShape="0">
                      <a:scrgbClr r="0" g="0" b="0"/>
                    </a:outerShdw>
                  </a:effectLst>
                </a14:hiddenEffects>
              </a:ext>
              <a:ext uri="{31F19639-BCED-4a60-ADC4-E9642A236FB7}">
                <a14:hiddenScene3d xmlns:a14="http://schemas.microsoft.com/office/drawing/2010/main" xmlns="">
                  <a:camera prst="orthographicFront">
                    <a:rot lat="0" lon="0" rev="0"/>
                  </a:camera>
                  <a:lightRig rig="threePt" dir="t">
                    <a:rot lat="0" lon="0" rev="0"/>
                  </a:lightRig>
                </a14:hiddenScene3d>
              </a:ext>
              <a:ext uri="{E45631CC-5BF2-4c18-A39C-3461C7D3F71A}">
                <a14:hiddenSp3d xmlns:a14="http://schemas.microsoft.com/office/drawing/2010/main" xmlns="" extrusionH="457200">
                  <a:contourClr>
                    <a:srgbClr val="000000"/>
                  </a:contourClr>
                </a14:hiddenSp3d>
              </a:ext>
              <a:ext uri="{53640926-AAD7-44d8-BBD7-CCE9431645EC}">
                <a14:shadowObscured xmlns:a14="http://schemas.microsoft.com/office/drawing/2010/main" xmlns=""/>
              </a:ext>
            </a:extLst>
          </p:spPr>
        </p:pic>
        <p:pic>
          <p:nvPicPr>
            <p:cNvPr id="27" name="Picture 26" descr="TP_tmp.png"/>
            <p:cNvPicPr>
              <a:picLocks noChangeAspect="1"/>
            </p:cNvPicPr>
            <p:nvPr/>
          </p:nvPicPr>
          <p:blipFill>
            <a:blip r:embed="rId31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019800" y="4191000"/>
              <a:ext cx="212499" cy="177083"/>
            </a:xfrm>
            <a:prstGeom prst="rect">
              <a:avLst/>
            </a:prstGeom>
            <a:noFill/>
            <a:ln/>
            <a:effectLst/>
            <a:extLst>
              <a:ext uri="{909E8E84-426E-40dd-AFC4-6F175D3DCCD1}">
                <a14:hiddenFill xmlns:a14="http://schemas.microsoft.com/office/drawing/2010/main" xmlns="">
                  <a:pattFill prst="pct5">
                    <a:fgClr>
                      <a:srgbClr val="FFFFFF">
                        <a:alpha val="0"/>
                      </a:srgbClr>
                    </a:fgClr>
                    <a:bgClr>
                      <a:srgbClr val="FFFFFF">
                        <a:alpha val="0"/>
                      </a:srgbClr>
                    </a:bgClr>
                  </a:patt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7357" dir="2700000" rotWithShape="0">
                      <a:scrgbClr r="0" g="0" b="0"/>
                    </a:outerShdw>
                  </a:effectLst>
                </a14:hiddenEffects>
              </a:ext>
              <a:ext uri="{31F19639-BCED-4a60-ADC4-E9642A236FB7}">
                <a14:hiddenScene3d xmlns:a14="http://schemas.microsoft.com/office/drawing/2010/main" xmlns="">
                  <a:camera prst="orthographicFront">
                    <a:rot lat="0" lon="0" rev="0"/>
                  </a:camera>
                  <a:lightRig rig="threePt" dir="t">
                    <a:rot lat="0" lon="0" rev="0"/>
                  </a:lightRig>
                </a14:hiddenScene3d>
              </a:ext>
              <a:ext uri="{E45631CC-5BF2-4c18-A39C-3461C7D3F71A}">
                <a14:hiddenSp3d xmlns:a14="http://schemas.microsoft.com/office/drawing/2010/main" xmlns="" extrusionH="457200">
                  <a:contourClr>
                    <a:srgbClr val="000000"/>
                  </a:contourClr>
                </a14:hiddenSp3d>
              </a:ext>
              <a:ext uri="{53640926-AAD7-44d8-BBD7-CCE9431645EC}">
                <a14:shadowObscured xmlns:a14="http://schemas.microsoft.com/office/drawing/2010/main" xmlns=""/>
              </a:ext>
            </a:extLst>
          </p:spPr>
        </p:pic>
        <p:cxnSp>
          <p:nvCxnSpPr>
            <p:cNvPr id="28" name="Straight Arrow Connector 27"/>
            <p:cNvCxnSpPr>
              <a:stCxn id="13" idx="4"/>
            </p:cNvCxnSpPr>
            <p:nvPr/>
          </p:nvCxnSpPr>
          <p:spPr bwMode="auto">
            <a:xfrm>
              <a:off x="5219700" y="3087688"/>
              <a:ext cx="914400" cy="417512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/>
            <p:nvPr/>
          </p:nvCxnSpPr>
          <p:spPr bwMode="auto">
            <a:xfrm>
              <a:off x="6134100" y="3886200"/>
              <a:ext cx="0" cy="2286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30" name="Picture 29" descr="TP_tmp.png"/>
            <p:cNvPicPr>
              <a:picLocks noChangeAspect="1"/>
            </p:cNvPicPr>
            <p:nvPr/>
          </p:nvPicPr>
          <p:blipFill>
            <a:blip r:embed="rId3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002092" y="3632917"/>
              <a:ext cx="247915" cy="177082"/>
            </a:xfrm>
            <a:prstGeom prst="rect">
              <a:avLst/>
            </a:prstGeom>
            <a:noFill/>
            <a:ln/>
            <a:effectLst/>
            <a:extLst>
              <a:ext uri="{909E8E84-426E-40dd-AFC4-6F175D3DCCD1}">
                <a14:hiddenFill xmlns:a14="http://schemas.microsoft.com/office/drawing/2010/main" xmlns="">
                  <a:pattFill prst="pct5">
                    <a:fgClr>
                      <a:srgbClr val="FFFFFF">
                        <a:alpha val="0"/>
                      </a:srgbClr>
                    </a:fgClr>
                    <a:bgClr>
                      <a:srgbClr val="FFFFFF">
                        <a:alpha val="0"/>
                      </a:srgbClr>
                    </a:bgClr>
                  </a:patt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7357" dir="2700000" rotWithShape="0">
                      <a:scrgbClr r="0" g="0" b="0"/>
                    </a:outerShdw>
                  </a:effectLst>
                </a14:hiddenEffects>
              </a:ext>
              <a:ext uri="{31F19639-BCED-4a60-ADC4-E9642A236FB7}">
                <a14:hiddenScene3d xmlns:a14="http://schemas.microsoft.com/office/drawing/2010/main" xmlns="">
                  <a:camera prst="orthographicFront">
                    <a:rot lat="0" lon="0" rev="0"/>
                  </a:camera>
                  <a:lightRig rig="threePt" dir="t">
                    <a:rot lat="0" lon="0" rev="0"/>
                  </a:lightRig>
                </a14:hiddenScene3d>
              </a:ext>
              <a:ext uri="{E45631CC-5BF2-4c18-A39C-3461C7D3F71A}">
                <a14:hiddenSp3d xmlns:a14="http://schemas.microsoft.com/office/drawing/2010/main" xmlns="" extrusionH="457200">
                  <a:contourClr>
                    <a:srgbClr val="000000"/>
                  </a:contourClr>
                </a14:hiddenSp3d>
              </a:ext>
              <a:ext uri="{53640926-AAD7-44d8-BBD7-CCE9431645EC}">
                <a14:shadowObscured xmlns:a14="http://schemas.microsoft.com/office/drawing/2010/main" xmlns=""/>
              </a:ext>
            </a:extLst>
          </p:spPr>
        </p:pic>
        <p:sp>
          <p:nvSpPr>
            <p:cNvPr id="31" name="TextBox 30"/>
            <p:cNvSpPr txBox="1">
              <a:spLocks noChangeArrowheads="1"/>
            </p:cNvSpPr>
            <p:nvPr/>
          </p:nvSpPr>
          <p:spPr bwMode="auto">
            <a:xfrm>
              <a:off x="4876800" y="3505200"/>
              <a:ext cx="343364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eaLnBrk="1" hangingPunct="1"/>
              <a:r>
                <a:rPr lang="en-US" sz="1800" kern="1200">
                  <a:latin typeface="Calibri" pitchFamily="34" charset="0"/>
                  <a:cs typeface="Calibri" pitchFamily="34" charset="0"/>
                </a:rPr>
                <a:t>…</a:t>
              </a:r>
            </a:p>
          </p:txBody>
        </p:sp>
        <p:sp>
          <p:nvSpPr>
            <p:cNvPr id="32" name="TextBox 31"/>
            <p:cNvSpPr txBox="1">
              <a:spLocks noChangeArrowheads="1"/>
            </p:cNvSpPr>
            <p:nvPr/>
          </p:nvSpPr>
          <p:spPr bwMode="auto">
            <a:xfrm>
              <a:off x="4876800" y="4049713"/>
              <a:ext cx="343364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eaLnBrk="1" hangingPunct="1"/>
              <a:r>
                <a:rPr lang="en-US" sz="1800" kern="1200">
                  <a:latin typeface="Calibri" pitchFamily="34" charset="0"/>
                  <a:cs typeface="Calibri" pitchFamily="34" charset="0"/>
                </a:rPr>
                <a:t>…</a:t>
              </a: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7391400" y="4800600"/>
            <a:ext cx="4643894" cy="1848540"/>
            <a:chOff x="3124200" y="2286000"/>
            <a:chExt cx="7848600" cy="3124200"/>
          </a:xfrm>
        </p:grpSpPr>
        <p:cxnSp>
          <p:nvCxnSpPr>
            <p:cNvPr id="34" name="Straight Arrow Connector 33"/>
            <p:cNvCxnSpPr>
              <a:stCxn id="136" idx="4"/>
              <a:endCxn id="122" idx="0"/>
            </p:cNvCxnSpPr>
            <p:nvPr/>
          </p:nvCxnSpPr>
          <p:spPr bwMode="auto">
            <a:xfrm flipH="1">
              <a:off x="3314700" y="2667000"/>
              <a:ext cx="2286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grpSp>
          <p:nvGrpSpPr>
            <p:cNvPr id="35" name="Group 1"/>
            <p:cNvGrpSpPr>
              <a:grpSpLocks/>
            </p:cNvGrpSpPr>
            <p:nvPr/>
          </p:nvGrpSpPr>
          <p:grpSpPr bwMode="auto">
            <a:xfrm>
              <a:off x="3352800" y="2286000"/>
              <a:ext cx="381000" cy="381000"/>
              <a:chOff x="2438400" y="3429000"/>
              <a:chExt cx="381000" cy="381000"/>
            </a:xfrm>
          </p:grpSpPr>
          <p:sp>
            <p:nvSpPr>
              <p:cNvPr id="136" name="Oval 135"/>
              <p:cNvSpPr/>
              <p:nvPr/>
            </p:nvSpPr>
            <p:spPr bwMode="auto">
              <a:xfrm>
                <a:off x="2438400" y="3429000"/>
                <a:ext cx="381000" cy="38100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400" b="1" dirty="0"/>
              </a:p>
            </p:txBody>
          </p:sp>
          <p:pic>
            <p:nvPicPr>
              <p:cNvPr id="137" name="Picture 136" descr="TP_tmp.png"/>
              <p:cNvPicPr>
                <a:picLocks noChangeAspect="1"/>
              </p:cNvPicPr>
              <p:nvPr>
                <p:custDataLst>
                  <p:tags r:id="rId22"/>
                </p:custDataLst>
              </p:nvPr>
            </p:nvPicPr>
            <p:blipFill>
              <a:blip r:embed="rId26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2514600" y="3556718"/>
                <a:ext cx="230207" cy="177082"/>
              </a:xfrm>
              <a:prstGeom prst="rect">
                <a:avLst/>
              </a:prstGeom>
              <a:noFill/>
              <a:ln/>
              <a:effectLst/>
              <a:extLst>
                <a:ext uri="{909E8E84-426E-40dd-AFC4-6F175D3DCCD1}">
                  <a14:hiddenFill xmlns:a14="http://schemas.microsoft.com/office/drawing/2010/main" xmlns="">
                    <a:pattFill prst="pct5">
                      <a:fgClr>
                        <a:srgbClr val="FFFFFF">
                          <a:alpha val="0"/>
                        </a:srgbClr>
                      </a:fgClr>
                      <a:bgClr>
                        <a:srgbClr val="FFFFFF">
                          <a:alpha val="0"/>
                        </a:srgbClr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7357" dir="2700000" rotWithShape="0">
                        <a:scrgbClr r="0" g="0" b="0"/>
                      </a:outerShdw>
                    </a:effectLst>
                  </a14:hiddenEffects>
                </a:ext>
                <a:ext uri="{31F19639-BCED-4a60-ADC4-E9642A236FB7}">
                  <a14:hiddenScene3d xmlns:a14="http://schemas.microsoft.com/office/drawing/2010/main" xmlns="">
                    <a:camera prst="orthographicFront">
                      <a:rot lat="0" lon="0" rev="0"/>
                    </a:camera>
                    <a:lightRig rig="threePt" dir="t">
                      <a:rot lat="0" lon="0" rev="0"/>
                    </a:lightRig>
                  </a14:hiddenScene3d>
                </a:ext>
                <a:ext uri="{E45631CC-5BF2-4c18-A39C-3461C7D3F71A}">
                  <a14:hiddenSp3d xmlns:a14="http://schemas.microsoft.com/office/drawing/2010/main" xmlns="" extrusionH="457200">
                    <a:contourClr>
                      <a:srgbClr val="000000"/>
                    </a:contourClr>
                  </a14:hiddenSp3d>
                </a:ext>
                <a:ext uri="{53640926-AAD7-44d8-BBD7-CCE9431645EC}">
                  <a14:shadowObscured xmlns:a14="http://schemas.microsoft.com/office/drawing/2010/main" xmlns=""/>
                </a:ext>
              </a:extLst>
            </p:spPr>
          </p:pic>
        </p:grpSp>
        <p:grpSp>
          <p:nvGrpSpPr>
            <p:cNvPr id="36" name="Group 52229"/>
            <p:cNvGrpSpPr>
              <a:grpSpLocks/>
            </p:cNvGrpSpPr>
            <p:nvPr/>
          </p:nvGrpSpPr>
          <p:grpSpPr bwMode="auto">
            <a:xfrm>
              <a:off x="4419600" y="2286000"/>
              <a:ext cx="381000" cy="381000"/>
              <a:chOff x="2057400" y="1828800"/>
              <a:chExt cx="381000" cy="381000"/>
            </a:xfrm>
          </p:grpSpPr>
          <p:sp>
            <p:nvSpPr>
              <p:cNvPr id="134" name="Oval 133"/>
              <p:cNvSpPr/>
              <p:nvPr/>
            </p:nvSpPr>
            <p:spPr bwMode="auto">
              <a:xfrm>
                <a:off x="2057400" y="1828800"/>
                <a:ext cx="381000" cy="38100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400" b="1" dirty="0"/>
              </a:p>
            </p:txBody>
          </p:sp>
          <p:pic>
            <p:nvPicPr>
              <p:cNvPr id="135" name="Picture 134" descr="TP_tmp.png"/>
              <p:cNvPicPr>
                <a:picLocks noChangeAspect="1"/>
              </p:cNvPicPr>
              <p:nvPr>
                <p:custDataLst>
                  <p:tags r:id="rId21"/>
                </p:custDataLst>
              </p:nvPr>
            </p:nvPicPr>
            <p:blipFill>
              <a:blip r:embed="rId33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2133600" y="1956518"/>
                <a:ext cx="230207" cy="177082"/>
              </a:xfrm>
              <a:prstGeom prst="rect">
                <a:avLst/>
              </a:prstGeom>
              <a:noFill/>
              <a:ln/>
              <a:effectLst/>
              <a:extLst>
                <a:ext uri="{909E8E84-426E-40dd-AFC4-6F175D3DCCD1}">
                  <a14:hiddenFill xmlns:a14="http://schemas.microsoft.com/office/drawing/2010/main" xmlns="">
                    <a:pattFill prst="pct5">
                      <a:fgClr>
                        <a:srgbClr val="FFFFFF">
                          <a:alpha val="0"/>
                        </a:srgbClr>
                      </a:fgClr>
                      <a:bgClr>
                        <a:srgbClr val="FFFFFF">
                          <a:alpha val="0"/>
                        </a:srgbClr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7357" dir="2700000" rotWithShape="0">
                        <a:scrgbClr r="0" g="0" b="0"/>
                      </a:outerShdw>
                    </a:effectLst>
                  </a14:hiddenEffects>
                </a:ext>
                <a:ext uri="{31F19639-BCED-4a60-ADC4-E9642A236FB7}">
                  <a14:hiddenScene3d xmlns:a14="http://schemas.microsoft.com/office/drawing/2010/main" xmlns="">
                    <a:camera prst="orthographicFront">
                      <a:rot lat="0" lon="0" rev="0"/>
                    </a:camera>
                    <a:lightRig rig="threePt" dir="t">
                      <a:rot lat="0" lon="0" rev="0"/>
                    </a:lightRig>
                  </a14:hiddenScene3d>
                </a:ext>
                <a:ext uri="{E45631CC-5BF2-4c18-A39C-3461C7D3F71A}">
                  <a14:hiddenSp3d xmlns:a14="http://schemas.microsoft.com/office/drawing/2010/main" xmlns="" extrusionH="457200">
                    <a:contourClr>
                      <a:srgbClr val="000000"/>
                    </a:contourClr>
                  </a14:hiddenSp3d>
                </a:ext>
                <a:ext uri="{53640926-AAD7-44d8-BBD7-CCE9431645EC}">
                  <a14:shadowObscured xmlns:a14="http://schemas.microsoft.com/office/drawing/2010/main" xmlns=""/>
                </a:ext>
              </a:extLst>
            </p:spPr>
          </p:pic>
        </p:grpSp>
        <p:grpSp>
          <p:nvGrpSpPr>
            <p:cNvPr id="37" name="Group 52232"/>
            <p:cNvGrpSpPr>
              <a:grpSpLocks/>
            </p:cNvGrpSpPr>
            <p:nvPr/>
          </p:nvGrpSpPr>
          <p:grpSpPr bwMode="auto">
            <a:xfrm>
              <a:off x="5486400" y="2286000"/>
              <a:ext cx="381000" cy="381000"/>
              <a:chOff x="3124200" y="1828800"/>
              <a:chExt cx="381000" cy="381000"/>
            </a:xfrm>
          </p:grpSpPr>
          <p:sp>
            <p:nvSpPr>
              <p:cNvPr id="132" name="Oval 131"/>
              <p:cNvSpPr/>
              <p:nvPr/>
            </p:nvSpPr>
            <p:spPr bwMode="auto">
              <a:xfrm>
                <a:off x="3124200" y="1828800"/>
                <a:ext cx="381000" cy="38100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400" b="1" dirty="0"/>
              </a:p>
            </p:txBody>
          </p:sp>
          <p:pic>
            <p:nvPicPr>
              <p:cNvPr id="133" name="Picture 132" descr="TP_tmp.png"/>
              <p:cNvPicPr>
                <a:picLocks noChangeAspect="1"/>
              </p:cNvPicPr>
              <p:nvPr>
                <p:custDataLst>
                  <p:tags r:id="rId20"/>
                </p:custDataLst>
              </p:nvPr>
            </p:nvPicPr>
            <p:blipFill>
              <a:blip r:embed="rId34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3200400" y="1956518"/>
                <a:ext cx="230207" cy="177082"/>
              </a:xfrm>
              <a:prstGeom prst="rect">
                <a:avLst/>
              </a:prstGeom>
              <a:noFill/>
              <a:ln/>
              <a:effectLst/>
              <a:extLst>
                <a:ext uri="{909E8E84-426E-40dd-AFC4-6F175D3DCCD1}">
                  <a14:hiddenFill xmlns:a14="http://schemas.microsoft.com/office/drawing/2010/main" xmlns="">
                    <a:pattFill prst="pct5">
                      <a:fgClr>
                        <a:srgbClr val="FFFFFF">
                          <a:alpha val="0"/>
                        </a:srgbClr>
                      </a:fgClr>
                      <a:bgClr>
                        <a:srgbClr val="FFFFFF">
                          <a:alpha val="0"/>
                        </a:srgbClr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7357" dir="2700000" rotWithShape="0">
                        <a:scrgbClr r="0" g="0" b="0"/>
                      </a:outerShdw>
                    </a:effectLst>
                  </a14:hiddenEffects>
                </a:ext>
                <a:ext uri="{31F19639-BCED-4a60-ADC4-E9642A236FB7}">
                  <a14:hiddenScene3d xmlns:a14="http://schemas.microsoft.com/office/drawing/2010/main" xmlns="">
                    <a:camera prst="orthographicFront">
                      <a:rot lat="0" lon="0" rev="0"/>
                    </a:camera>
                    <a:lightRig rig="threePt" dir="t">
                      <a:rot lat="0" lon="0" rev="0"/>
                    </a:lightRig>
                  </a14:hiddenScene3d>
                </a:ext>
                <a:ext uri="{E45631CC-5BF2-4c18-A39C-3461C7D3F71A}">
                  <a14:hiddenSp3d xmlns:a14="http://schemas.microsoft.com/office/drawing/2010/main" xmlns="" extrusionH="457200">
                    <a:contourClr>
                      <a:srgbClr val="000000"/>
                    </a:contourClr>
                  </a14:hiddenSp3d>
                </a:ext>
                <a:ext uri="{53640926-AAD7-44d8-BBD7-CCE9431645EC}">
                  <a14:shadowObscured xmlns:a14="http://schemas.microsoft.com/office/drawing/2010/main" xmlns=""/>
                </a:ext>
              </a:extLst>
            </p:spPr>
          </p:pic>
        </p:grpSp>
        <p:grpSp>
          <p:nvGrpSpPr>
            <p:cNvPr id="38" name="Group 52235"/>
            <p:cNvGrpSpPr>
              <a:grpSpLocks/>
            </p:cNvGrpSpPr>
            <p:nvPr/>
          </p:nvGrpSpPr>
          <p:grpSpPr bwMode="auto">
            <a:xfrm>
              <a:off x="6553200" y="2286000"/>
              <a:ext cx="381000" cy="381000"/>
              <a:chOff x="4191000" y="1828800"/>
              <a:chExt cx="381000" cy="381000"/>
            </a:xfrm>
          </p:grpSpPr>
          <p:sp>
            <p:nvSpPr>
              <p:cNvPr id="130" name="Oval 129"/>
              <p:cNvSpPr/>
              <p:nvPr/>
            </p:nvSpPr>
            <p:spPr bwMode="auto">
              <a:xfrm>
                <a:off x="4191000" y="1828800"/>
                <a:ext cx="381000" cy="38100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400" b="1" dirty="0"/>
              </a:p>
            </p:txBody>
          </p:sp>
          <p:pic>
            <p:nvPicPr>
              <p:cNvPr id="131" name="Picture 130" descr="TP_tmp.png"/>
              <p:cNvPicPr>
                <a:picLocks noChangeAspect="1"/>
              </p:cNvPicPr>
              <p:nvPr>
                <p:custDataLst>
                  <p:tags r:id="rId19"/>
                </p:custDataLst>
              </p:nvPr>
            </p:nvPicPr>
            <p:blipFill>
              <a:blip r:embed="rId35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4267200" y="1956518"/>
                <a:ext cx="230207" cy="177082"/>
              </a:xfrm>
              <a:prstGeom prst="rect">
                <a:avLst/>
              </a:prstGeom>
              <a:noFill/>
              <a:ln/>
              <a:effectLst/>
              <a:extLst>
                <a:ext uri="{909E8E84-426E-40dd-AFC4-6F175D3DCCD1}">
                  <a14:hiddenFill xmlns:a14="http://schemas.microsoft.com/office/drawing/2010/main" xmlns="">
                    <a:pattFill prst="pct5">
                      <a:fgClr>
                        <a:srgbClr val="FFFFFF">
                          <a:alpha val="0"/>
                        </a:srgbClr>
                      </a:fgClr>
                      <a:bgClr>
                        <a:srgbClr val="FFFFFF">
                          <a:alpha val="0"/>
                        </a:srgbClr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7357" dir="2700000" rotWithShape="0">
                        <a:scrgbClr r="0" g="0" b="0"/>
                      </a:outerShdw>
                    </a:effectLst>
                  </a14:hiddenEffects>
                </a:ext>
                <a:ext uri="{31F19639-BCED-4a60-ADC4-E9642A236FB7}">
                  <a14:hiddenScene3d xmlns:a14="http://schemas.microsoft.com/office/drawing/2010/main" xmlns="">
                    <a:camera prst="orthographicFront">
                      <a:rot lat="0" lon="0" rev="0"/>
                    </a:camera>
                    <a:lightRig rig="threePt" dir="t">
                      <a:rot lat="0" lon="0" rev="0"/>
                    </a:lightRig>
                  </a14:hiddenScene3d>
                </a:ext>
                <a:ext uri="{E45631CC-5BF2-4c18-A39C-3461C7D3F71A}">
                  <a14:hiddenSp3d xmlns:a14="http://schemas.microsoft.com/office/drawing/2010/main" xmlns="" extrusionH="457200">
                    <a:contourClr>
                      <a:srgbClr val="000000"/>
                    </a:contourClr>
                  </a14:hiddenSp3d>
                </a:ext>
                <a:ext uri="{53640926-AAD7-44d8-BBD7-CCE9431645EC}">
                  <a14:shadowObscured xmlns:a14="http://schemas.microsoft.com/office/drawing/2010/main" xmlns=""/>
                </a:ext>
              </a:extLst>
            </p:spPr>
          </p:pic>
        </p:grpSp>
        <p:grpSp>
          <p:nvGrpSpPr>
            <p:cNvPr id="39" name="Group 52238"/>
            <p:cNvGrpSpPr>
              <a:grpSpLocks/>
            </p:cNvGrpSpPr>
            <p:nvPr/>
          </p:nvGrpSpPr>
          <p:grpSpPr bwMode="auto">
            <a:xfrm>
              <a:off x="7620000" y="2286000"/>
              <a:ext cx="381000" cy="381000"/>
              <a:chOff x="5257800" y="1828800"/>
              <a:chExt cx="381000" cy="381000"/>
            </a:xfrm>
          </p:grpSpPr>
          <p:sp>
            <p:nvSpPr>
              <p:cNvPr id="128" name="Oval 127"/>
              <p:cNvSpPr/>
              <p:nvPr/>
            </p:nvSpPr>
            <p:spPr bwMode="auto">
              <a:xfrm>
                <a:off x="5257800" y="1828800"/>
                <a:ext cx="381000" cy="38100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400" b="1" dirty="0"/>
              </a:p>
            </p:txBody>
          </p:sp>
          <p:pic>
            <p:nvPicPr>
              <p:cNvPr id="129" name="Picture 128" descr="TP_tmp.png"/>
              <p:cNvPicPr>
                <a:picLocks noChangeAspect="1"/>
              </p:cNvPicPr>
              <p:nvPr>
                <p:custDataLst>
                  <p:tags r:id="rId18"/>
                </p:custDataLst>
              </p:nvPr>
            </p:nvPicPr>
            <p:blipFill>
              <a:blip r:embed="rId36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5334000" y="1956518"/>
                <a:ext cx="230207" cy="177082"/>
              </a:xfrm>
              <a:prstGeom prst="rect">
                <a:avLst/>
              </a:prstGeom>
              <a:noFill/>
              <a:ln/>
              <a:effectLst/>
              <a:extLst>
                <a:ext uri="{909E8E84-426E-40dd-AFC4-6F175D3DCCD1}">
                  <a14:hiddenFill xmlns:a14="http://schemas.microsoft.com/office/drawing/2010/main" xmlns="">
                    <a:pattFill prst="pct5">
                      <a:fgClr>
                        <a:srgbClr val="FFFFFF">
                          <a:alpha val="0"/>
                        </a:srgbClr>
                      </a:fgClr>
                      <a:bgClr>
                        <a:srgbClr val="FFFFFF">
                          <a:alpha val="0"/>
                        </a:srgbClr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7357" dir="2700000" rotWithShape="0">
                        <a:scrgbClr r="0" g="0" b="0"/>
                      </a:outerShdw>
                    </a:effectLst>
                  </a14:hiddenEffects>
                </a:ext>
                <a:ext uri="{31F19639-BCED-4a60-ADC4-E9642A236FB7}">
                  <a14:hiddenScene3d xmlns:a14="http://schemas.microsoft.com/office/drawing/2010/main" xmlns="">
                    <a:camera prst="orthographicFront">
                      <a:rot lat="0" lon="0" rev="0"/>
                    </a:camera>
                    <a:lightRig rig="threePt" dir="t">
                      <a:rot lat="0" lon="0" rev="0"/>
                    </a:lightRig>
                  </a14:hiddenScene3d>
                </a:ext>
                <a:ext uri="{E45631CC-5BF2-4c18-A39C-3461C7D3F71A}">
                  <a14:hiddenSp3d xmlns:a14="http://schemas.microsoft.com/office/drawing/2010/main" xmlns="" extrusionH="457200">
                    <a:contourClr>
                      <a:srgbClr val="000000"/>
                    </a:contourClr>
                  </a14:hiddenSp3d>
                </a:ext>
                <a:ext uri="{53640926-AAD7-44d8-BBD7-CCE9431645EC}">
                  <a14:shadowObscured xmlns:a14="http://schemas.microsoft.com/office/drawing/2010/main" xmlns=""/>
                </a:ext>
              </a:extLst>
            </p:spPr>
          </p:pic>
        </p:grpSp>
        <p:grpSp>
          <p:nvGrpSpPr>
            <p:cNvPr id="40" name="Group 52241"/>
            <p:cNvGrpSpPr>
              <a:grpSpLocks/>
            </p:cNvGrpSpPr>
            <p:nvPr/>
          </p:nvGrpSpPr>
          <p:grpSpPr bwMode="auto">
            <a:xfrm>
              <a:off x="8686800" y="2286000"/>
              <a:ext cx="381000" cy="381000"/>
              <a:chOff x="6324600" y="1828800"/>
              <a:chExt cx="381000" cy="381000"/>
            </a:xfrm>
          </p:grpSpPr>
          <p:sp>
            <p:nvSpPr>
              <p:cNvPr id="126" name="Oval 125"/>
              <p:cNvSpPr/>
              <p:nvPr/>
            </p:nvSpPr>
            <p:spPr bwMode="auto">
              <a:xfrm>
                <a:off x="6324600" y="1828800"/>
                <a:ext cx="381000" cy="38100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400" b="1" dirty="0"/>
              </a:p>
            </p:txBody>
          </p:sp>
          <p:pic>
            <p:nvPicPr>
              <p:cNvPr id="127" name="Picture 126" descr="TP_tmp.png"/>
              <p:cNvPicPr>
                <a:picLocks noChangeAspect="1"/>
              </p:cNvPicPr>
              <p:nvPr>
                <p:custDataLst>
                  <p:tags r:id="rId17"/>
                </p:custDataLst>
              </p:nvPr>
            </p:nvPicPr>
            <p:blipFill>
              <a:blip r:embed="rId37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6400800" y="1956518"/>
                <a:ext cx="230207" cy="177082"/>
              </a:xfrm>
              <a:prstGeom prst="rect">
                <a:avLst/>
              </a:prstGeom>
              <a:noFill/>
              <a:ln/>
              <a:effectLst/>
              <a:extLst>
                <a:ext uri="{909E8E84-426E-40dd-AFC4-6F175D3DCCD1}">
                  <a14:hiddenFill xmlns:a14="http://schemas.microsoft.com/office/drawing/2010/main" xmlns="">
                    <a:pattFill prst="pct5">
                      <a:fgClr>
                        <a:srgbClr val="FFFFFF">
                          <a:alpha val="0"/>
                        </a:srgbClr>
                      </a:fgClr>
                      <a:bgClr>
                        <a:srgbClr val="FFFFFF">
                          <a:alpha val="0"/>
                        </a:srgbClr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7357" dir="2700000" rotWithShape="0">
                        <a:scrgbClr r="0" g="0" b="0"/>
                      </a:outerShdw>
                    </a:effectLst>
                  </a14:hiddenEffects>
                </a:ext>
                <a:ext uri="{31F19639-BCED-4a60-ADC4-E9642A236FB7}">
                  <a14:hiddenScene3d xmlns:a14="http://schemas.microsoft.com/office/drawing/2010/main" xmlns="">
                    <a:camera prst="orthographicFront">
                      <a:rot lat="0" lon="0" rev="0"/>
                    </a:camera>
                    <a:lightRig rig="threePt" dir="t">
                      <a:rot lat="0" lon="0" rev="0"/>
                    </a:lightRig>
                  </a14:hiddenScene3d>
                </a:ext>
                <a:ext uri="{E45631CC-5BF2-4c18-A39C-3461C7D3F71A}">
                  <a14:hiddenSp3d xmlns:a14="http://schemas.microsoft.com/office/drawing/2010/main" xmlns="" extrusionH="457200">
                    <a:contourClr>
                      <a:srgbClr val="000000"/>
                    </a:contourClr>
                  </a14:hiddenSp3d>
                </a:ext>
                <a:ext uri="{53640926-AAD7-44d8-BBD7-CCE9431645EC}">
                  <a14:shadowObscured xmlns:a14="http://schemas.microsoft.com/office/drawing/2010/main" xmlns=""/>
                </a:ext>
              </a:extLst>
            </p:spPr>
          </p:pic>
        </p:grpSp>
        <p:grpSp>
          <p:nvGrpSpPr>
            <p:cNvPr id="41" name="Group 52244"/>
            <p:cNvGrpSpPr>
              <a:grpSpLocks/>
            </p:cNvGrpSpPr>
            <p:nvPr/>
          </p:nvGrpSpPr>
          <p:grpSpPr bwMode="auto">
            <a:xfrm>
              <a:off x="9753600" y="2286000"/>
              <a:ext cx="381000" cy="381000"/>
              <a:chOff x="7391400" y="1828800"/>
              <a:chExt cx="381000" cy="381000"/>
            </a:xfrm>
          </p:grpSpPr>
          <p:sp>
            <p:nvSpPr>
              <p:cNvPr id="124" name="Oval 123"/>
              <p:cNvSpPr/>
              <p:nvPr/>
            </p:nvSpPr>
            <p:spPr bwMode="auto">
              <a:xfrm>
                <a:off x="7391400" y="1828800"/>
                <a:ext cx="381000" cy="38100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400" b="1" dirty="0"/>
              </a:p>
            </p:txBody>
          </p:sp>
          <p:pic>
            <p:nvPicPr>
              <p:cNvPr id="125" name="Picture 124" descr="TP_tmp.png"/>
              <p:cNvPicPr>
                <a:picLocks noChangeAspect="1"/>
              </p:cNvPicPr>
              <p:nvPr>
                <p:custDataLst>
                  <p:tags r:id="rId16"/>
                </p:custDataLst>
              </p:nvPr>
            </p:nvPicPr>
            <p:blipFill>
              <a:blip r:embed="rId38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7467600" y="1956518"/>
                <a:ext cx="230207" cy="177082"/>
              </a:xfrm>
              <a:prstGeom prst="rect">
                <a:avLst/>
              </a:prstGeom>
              <a:noFill/>
              <a:ln/>
              <a:effectLst/>
              <a:extLst>
                <a:ext uri="{909E8E84-426E-40dd-AFC4-6F175D3DCCD1}">
                  <a14:hiddenFill xmlns:a14="http://schemas.microsoft.com/office/drawing/2010/main" xmlns="">
                    <a:pattFill prst="pct5">
                      <a:fgClr>
                        <a:srgbClr val="FFFFFF">
                          <a:alpha val="0"/>
                        </a:srgbClr>
                      </a:fgClr>
                      <a:bgClr>
                        <a:srgbClr val="FFFFFF">
                          <a:alpha val="0"/>
                        </a:srgbClr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7357" dir="2700000" rotWithShape="0">
                        <a:scrgbClr r="0" g="0" b="0"/>
                      </a:outerShdw>
                    </a:effectLst>
                  </a14:hiddenEffects>
                </a:ext>
                <a:ext uri="{31F19639-BCED-4a60-ADC4-E9642A236FB7}">
                  <a14:hiddenScene3d xmlns:a14="http://schemas.microsoft.com/office/drawing/2010/main" xmlns="">
                    <a:camera prst="orthographicFront">
                      <a:rot lat="0" lon="0" rev="0"/>
                    </a:camera>
                    <a:lightRig rig="threePt" dir="t">
                      <a:rot lat="0" lon="0" rev="0"/>
                    </a:lightRig>
                  </a14:hiddenScene3d>
                </a:ext>
                <a:ext uri="{E45631CC-5BF2-4c18-A39C-3461C7D3F71A}">
                  <a14:hiddenSp3d xmlns:a14="http://schemas.microsoft.com/office/drawing/2010/main" xmlns="" extrusionH="457200">
                    <a:contourClr>
                      <a:srgbClr val="000000"/>
                    </a:contourClr>
                  </a14:hiddenSp3d>
                </a:ext>
                <a:ext uri="{53640926-AAD7-44d8-BBD7-CCE9431645EC}">
                  <a14:shadowObscured xmlns:a14="http://schemas.microsoft.com/office/drawing/2010/main" xmlns=""/>
                </a:ext>
              </a:extLst>
            </p:spPr>
          </p:pic>
        </p:grpSp>
        <p:grpSp>
          <p:nvGrpSpPr>
            <p:cNvPr id="42" name="Group 52253"/>
            <p:cNvGrpSpPr>
              <a:grpSpLocks/>
            </p:cNvGrpSpPr>
            <p:nvPr/>
          </p:nvGrpSpPr>
          <p:grpSpPr bwMode="auto">
            <a:xfrm>
              <a:off x="3124200" y="3048000"/>
              <a:ext cx="381000" cy="381000"/>
              <a:chOff x="762000" y="2743200"/>
              <a:chExt cx="381000" cy="381000"/>
            </a:xfrm>
          </p:grpSpPr>
          <p:sp>
            <p:nvSpPr>
              <p:cNvPr id="122" name="Oval 121"/>
              <p:cNvSpPr/>
              <p:nvPr/>
            </p:nvSpPr>
            <p:spPr bwMode="auto">
              <a:xfrm>
                <a:off x="762000" y="2743200"/>
                <a:ext cx="381000" cy="38100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400" b="1" dirty="0"/>
              </a:p>
            </p:txBody>
          </p:sp>
          <p:pic>
            <p:nvPicPr>
              <p:cNvPr id="123" name="Picture 122" descr="TP_tmp.png"/>
              <p:cNvPicPr>
                <a:picLocks noChangeAspect="1"/>
              </p:cNvPicPr>
              <p:nvPr>
                <p:custDataLst>
                  <p:tags r:id="rId15"/>
                </p:custDataLst>
              </p:nvPr>
            </p:nvPicPr>
            <p:blipFill>
              <a:blip r:embed="rId27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864763" y="2870918"/>
                <a:ext cx="177082" cy="177082"/>
              </a:xfrm>
              <a:prstGeom prst="rect">
                <a:avLst/>
              </a:prstGeom>
              <a:noFill/>
              <a:ln/>
              <a:effectLst/>
              <a:extLst>
                <a:ext uri="{909E8E84-426E-40dd-AFC4-6F175D3DCCD1}">
                  <a14:hiddenFill xmlns:a14="http://schemas.microsoft.com/office/drawing/2010/main" xmlns="">
                    <a:pattFill prst="pct5">
                      <a:fgClr>
                        <a:srgbClr val="FFFFFF">
                          <a:alpha val="0"/>
                        </a:srgbClr>
                      </a:fgClr>
                      <a:bgClr>
                        <a:srgbClr val="FFFFFF">
                          <a:alpha val="0"/>
                        </a:srgbClr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7357" dir="2700000" rotWithShape="0">
                        <a:scrgbClr r="0" g="0" b="0"/>
                      </a:outerShdw>
                    </a:effectLst>
                  </a14:hiddenEffects>
                </a:ext>
                <a:ext uri="{31F19639-BCED-4a60-ADC4-E9642A236FB7}">
                  <a14:hiddenScene3d xmlns:a14="http://schemas.microsoft.com/office/drawing/2010/main" xmlns="">
                    <a:camera prst="orthographicFront">
                      <a:rot lat="0" lon="0" rev="0"/>
                    </a:camera>
                    <a:lightRig rig="threePt" dir="t">
                      <a:rot lat="0" lon="0" rev="0"/>
                    </a:lightRig>
                  </a14:hiddenScene3d>
                </a:ext>
                <a:ext uri="{E45631CC-5BF2-4c18-A39C-3461C7D3F71A}">
                  <a14:hiddenSp3d xmlns:a14="http://schemas.microsoft.com/office/drawing/2010/main" xmlns="" extrusionH="457200">
                    <a:contourClr>
                      <a:srgbClr val="000000"/>
                    </a:contourClr>
                  </a14:hiddenSp3d>
                </a:ext>
                <a:ext uri="{53640926-AAD7-44d8-BBD7-CCE9431645EC}">
                  <a14:shadowObscured xmlns:a14="http://schemas.microsoft.com/office/drawing/2010/main" xmlns=""/>
                </a:ext>
              </a:extLst>
            </p:spPr>
          </p:pic>
        </p:grpSp>
        <p:grpSp>
          <p:nvGrpSpPr>
            <p:cNvPr id="43" name="Group 225"/>
            <p:cNvGrpSpPr>
              <a:grpSpLocks/>
            </p:cNvGrpSpPr>
            <p:nvPr/>
          </p:nvGrpSpPr>
          <p:grpSpPr bwMode="auto">
            <a:xfrm>
              <a:off x="4191000" y="3048000"/>
              <a:ext cx="381000" cy="381000"/>
              <a:chOff x="1828800" y="2743200"/>
              <a:chExt cx="381000" cy="381000"/>
            </a:xfrm>
          </p:grpSpPr>
          <p:sp>
            <p:nvSpPr>
              <p:cNvPr id="120" name="Oval 119"/>
              <p:cNvSpPr/>
              <p:nvPr/>
            </p:nvSpPr>
            <p:spPr bwMode="auto">
              <a:xfrm>
                <a:off x="1828800" y="2743200"/>
                <a:ext cx="381000" cy="38100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400" b="1" dirty="0"/>
              </a:p>
            </p:txBody>
          </p:sp>
          <p:pic>
            <p:nvPicPr>
              <p:cNvPr id="121" name="Picture 120" descr="TP_tmp.png"/>
              <p:cNvPicPr>
                <a:picLocks noChangeAspect="1"/>
              </p:cNvPicPr>
              <p:nvPr>
                <p:custDataLst>
                  <p:tags r:id="rId14"/>
                </p:custDataLst>
              </p:nvPr>
            </p:nvPicPr>
            <p:blipFill>
              <a:blip r:embed="rId39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1922708" y="2870918"/>
                <a:ext cx="194791" cy="177083"/>
              </a:xfrm>
              <a:prstGeom prst="rect">
                <a:avLst/>
              </a:prstGeom>
              <a:noFill/>
              <a:ln/>
              <a:effectLst/>
              <a:extLst>
                <a:ext uri="{909E8E84-426E-40dd-AFC4-6F175D3DCCD1}">
                  <a14:hiddenFill xmlns:a14="http://schemas.microsoft.com/office/drawing/2010/main" xmlns="">
                    <a:pattFill prst="pct5">
                      <a:fgClr>
                        <a:srgbClr val="FFFFFF">
                          <a:alpha val="0"/>
                        </a:srgbClr>
                      </a:fgClr>
                      <a:bgClr>
                        <a:srgbClr val="FFFFFF">
                          <a:alpha val="0"/>
                        </a:srgbClr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7357" dir="2700000" rotWithShape="0">
                        <a:scrgbClr r="0" g="0" b="0"/>
                      </a:outerShdw>
                    </a:effectLst>
                  </a14:hiddenEffects>
                </a:ext>
                <a:ext uri="{31F19639-BCED-4a60-ADC4-E9642A236FB7}">
                  <a14:hiddenScene3d xmlns:a14="http://schemas.microsoft.com/office/drawing/2010/main" xmlns="">
                    <a:camera prst="orthographicFront">
                      <a:rot lat="0" lon="0" rev="0"/>
                    </a:camera>
                    <a:lightRig rig="threePt" dir="t">
                      <a:rot lat="0" lon="0" rev="0"/>
                    </a:lightRig>
                  </a14:hiddenScene3d>
                </a:ext>
                <a:ext uri="{E45631CC-5BF2-4c18-A39C-3461C7D3F71A}">
                  <a14:hiddenSp3d xmlns:a14="http://schemas.microsoft.com/office/drawing/2010/main" xmlns="" extrusionH="457200">
                    <a:contourClr>
                      <a:srgbClr val="000000"/>
                    </a:contourClr>
                  </a14:hiddenSp3d>
                </a:ext>
                <a:ext uri="{53640926-AAD7-44d8-BBD7-CCE9431645EC}">
                  <a14:shadowObscured xmlns:a14="http://schemas.microsoft.com/office/drawing/2010/main" xmlns=""/>
                </a:ext>
              </a:extLst>
            </p:spPr>
          </p:pic>
        </p:grpSp>
        <p:grpSp>
          <p:nvGrpSpPr>
            <p:cNvPr id="44" name="Group 229"/>
            <p:cNvGrpSpPr>
              <a:grpSpLocks/>
            </p:cNvGrpSpPr>
            <p:nvPr/>
          </p:nvGrpSpPr>
          <p:grpSpPr bwMode="auto">
            <a:xfrm>
              <a:off x="5257800" y="3048000"/>
              <a:ext cx="381000" cy="381000"/>
              <a:chOff x="2895600" y="2743200"/>
              <a:chExt cx="381000" cy="381000"/>
            </a:xfrm>
          </p:grpSpPr>
          <p:sp>
            <p:nvSpPr>
              <p:cNvPr id="118" name="Oval 117"/>
              <p:cNvSpPr/>
              <p:nvPr/>
            </p:nvSpPr>
            <p:spPr bwMode="auto">
              <a:xfrm>
                <a:off x="2895600" y="2743200"/>
                <a:ext cx="381000" cy="38100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400" b="1" dirty="0"/>
              </a:p>
            </p:txBody>
          </p:sp>
          <p:pic>
            <p:nvPicPr>
              <p:cNvPr id="119" name="Picture 118" descr="TP_tmp.png"/>
              <p:cNvPicPr>
                <a:picLocks noChangeAspect="1"/>
              </p:cNvPicPr>
              <p:nvPr>
                <p:custDataLst>
                  <p:tags r:id="rId13"/>
                </p:custDataLst>
              </p:nvPr>
            </p:nvPicPr>
            <p:blipFill>
              <a:blip r:embed="rId40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2989508" y="2870918"/>
                <a:ext cx="194791" cy="177083"/>
              </a:xfrm>
              <a:prstGeom prst="rect">
                <a:avLst/>
              </a:prstGeom>
              <a:noFill/>
              <a:ln/>
              <a:effectLst/>
              <a:extLst>
                <a:ext uri="{909E8E84-426E-40dd-AFC4-6F175D3DCCD1}">
                  <a14:hiddenFill xmlns:a14="http://schemas.microsoft.com/office/drawing/2010/main" xmlns="">
                    <a:pattFill prst="pct5">
                      <a:fgClr>
                        <a:srgbClr val="FFFFFF">
                          <a:alpha val="0"/>
                        </a:srgbClr>
                      </a:fgClr>
                      <a:bgClr>
                        <a:srgbClr val="FFFFFF">
                          <a:alpha val="0"/>
                        </a:srgbClr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7357" dir="2700000" rotWithShape="0">
                        <a:scrgbClr r="0" g="0" b="0"/>
                      </a:outerShdw>
                    </a:effectLst>
                  </a14:hiddenEffects>
                </a:ext>
                <a:ext uri="{31F19639-BCED-4a60-ADC4-E9642A236FB7}">
                  <a14:hiddenScene3d xmlns:a14="http://schemas.microsoft.com/office/drawing/2010/main" xmlns="">
                    <a:camera prst="orthographicFront">
                      <a:rot lat="0" lon="0" rev="0"/>
                    </a:camera>
                    <a:lightRig rig="threePt" dir="t">
                      <a:rot lat="0" lon="0" rev="0"/>
                    </a:lightRig>
                  </a14:hiddenScene3d>
                </a:ext>
                <a:ext uri="{E45631CC-5BF2-4c18-A39C-3461C7D3F71A}">
                  <a14:hiddenSp3d xmlns:a14="http://schemas.microsoft.com/office/drawing/2010/main" xmlns="" extrusionH="457200">
                    <a:contourClr>
                      <a:srgbClr val="000000"/>
                    </a:contourClr>
                  </a14:hiddenSp3d>
                </a:ext>
                <a:ext uri="{53640926-AAD7-44d8-BBD7-CCE9431645EC}">
                  <a14:shadowObscured xmlns:a14="http://schemas.microsoft.com/office/drawing/2010/main" xmlns=""/>
                </a:ext>
              </a:extLst>
            </p:spPr>
          </p:pic>
        </p:grpSp>
        <p:grpSp>
          <p:nvGrpSpPr>
            <p:cNvPr id="45" name="Group 232"/>
            <p:cNvGrpSpPr>
              <a:grpSpLocks/>
            </p:cNvGrpSpPr>
            <p:nvPr/>
          </p:nvGrpSpPr>
          <p:grpSpPr bwMode="auto">
            <a:xfrm>
              <a:off x="6324600" y="3048000"/>
              <a:ext cx="381000" cy="381000"/>
              <a:chOff x="3962400" y="2743200"/>
              <a:chExt cx="381000" cy="381000"/>
            </a:xfrm>
          </p:grpSpPr>
          <p:sp>
            <p:nvSpPr>
              <p:cNvPr id="116" name="Oval 115"/>
              <p:cNvSpPr/>
              <p:nvPr/>
            </p:nvSpPr>
            <p:spPr bwMode="auto">
              <a:xfrm>
                <a:off x="3962400" y="2743200"/>
                <a:ext cx="381000" cy="38100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400" b="1" dirty="0"/>
              </a:p>
            </p:txBody>
          </p:sp>
          <p:pic>
            <p:nvPicPr>
              <p:cNvPr id="117" name="Picture 116" descr="TP_tmp.png"/>
              <p:cNvPicPr>
                <a:picLocks noChangeAspect="1"/>
              </p:cNvPicPr>
              <p:nvPr>
                <p:custDataLst>
                  <p:tags r:id="rId12"/>
                </p:custDataLst>
              </p:nvPr>
            </p:nvPicPr>
            <p:blipFill>
              <a:blip r:embed="rId41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4056308" y="2870918"/>
                <a:ext cx="194791" cy="177083"/>
              </a:xfrm>
              <a:prstGeom prst="rect">
                <a:avLst/>
              </a:prstGeom>
              <a:noFill/>
              <a:ln/>
              <a:effectLst/>
              <a:extLst>
                <a:ext uri="{909E8E84-426E-40dd-AFC4-6F175D3DCCD1}">
                  <a14:hiddenFill xmlns:a14="http://schemas.microsoft.com/office/drawing/2010/main" xmlns="">
                    <a:pattFill prst="pct5">
                      <a:fgClr>
                        <a:srgbClr val="FFFFFF">
                          <a:alpha val="0"/>
                        </a:srgbClr>
                      </a:fgClr>
                      <a:bgClr>
                        <a:srgbClr val="FFFFFF">
                          <a:alpha val="0"/>
                        </a:srgbClr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7357" dir="2700000" rotWithShape="0">
                        <a:scrgbClr r="0" g="0" b="0"/>
                      </a:outerShdw>
                    </a:effectLst>
                  </a14:hiddenEffects>
                </a:ext>
                <a:ext uri="{31F19639-BCED-4a60-ADC4-E9642A236FB7}">
                  <a14:hiddenScene3d xmlns:a14="http://schemas.microsoft.com/office/drawing/2010/main" xmlns="">
                    <a:camera prst="orthographicFront">
                      <a:rot lat="0" lon="0" rev="0"/>
                    </a:camera>
                    <a:lightRig rig="threePt" dir="t">
                      <a:rot lat="0" lon="0" rev="0"/>
                    </a:lightRig>
                  </a14:hiddenScene3d>
                </a:ext>
                <a:ext uri="{E45631CC-5BF2-4c18-A39C-3461C7D3F71A}">
                  <a14:hiddenSp3d xmlns:a14="http://schemas.microsoft.com/office/drawing/2010/main" xmlns="" extrusionH="457200">
                    <a:contourClr>
                      <a:srgbClr val="000000"/>
                    </a:contourClr>
                  </a14:hiddenSp3d>
                </a:ext>
                <a:ext uri="{53640926-AAD7-44d8-BBD7-CCE9431645EC}">
                  <a14:shadowObscured xmlns:a14="http://schemas.microsoft.com/office/drawing/2010/main" xmlns=""/>
                </a:ext>
              </a:extLst>
            </p:spPr>
          </p:pic>
        </p:grpSp>
        <p:grpSp>
          <p:nvGrpSpPr>
            <p:cNvPr id="46" name="Group 235"/>
            <p:cNvGrpSpPr>
              <a:grpSpLocks/>
            </p:cNvGrpSpPr>
            <p:nvPr/>
          </p:nvGrpSpPr>
          <p:grpSpPr bwMode="auto">
            <a:xfrm>
              <a:off x="7391400" y="3048000"/>
              <a:ext cx="381000" cy="381000"/>
              <a:chOff x="5029200" y="2743200"/>
              <a:chExt cx="381000" cy="381000"/>
            </a:xfrm>
          </p:grpSpPr>
          <p:sp>
            <p:nvSpPr>
              <p:cNvPr id="114" name="Oval 113"/>
              <p:cNvSpPr/>
              <p:nvPr/>
            </p:nvSpPr>
            <p:spPr bwMode="auto">
              <a:xfrm>
                <a:off x="5029200" y="2743200"/>
                <a:ext cx="381000" cy="38100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400" b="1" dirty="0"/>
              </a:p>
            </p:txBody>
          </p:sp>
          <p:pic>
            <p:nvPicPr>
              <p:cNvPr id="115" name="Picture 114" descr="TP_tmp.png"/>
              <p:cNvPicPr>
                <a:picLocks noChangeAspect="1"/>
              </p:cNvPicPr>
              <p:nvPr>
                <p:custDataLst>
                  <p:tags r:id="rId11"/>
                </p:custDataLst>
              </p:nvPr>
            </p:nvPicPr>
            <p:blipFill>
              <a:blip r:embed="rId42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5123108" y="2870918"/>
                <a:ext cx="194791" cy="177083"/>
              </a:xfrm>
              <a:prstGeom prst="rect">
                <a:avLst/>
              </a:prstGeom>
              <a:noFill/>
              <a:ln/>
              <a:effectLst/>
              <a:extLst>
                <a:ext uri="{909E8E84-426E-40dd-AFC4-6F175D3DCCD1}">
                  <a14:hiddenFill xmlns:a14="http://schemas.microsoft.com/office/drawing/2010/main" xmlns="">
                    <a:pattFill prst="pct5">
                      <a:fgClr>
                        <a:srgbClr val="FFFFFF">
                          <a:alpha val="0"/>
                        </a:srgbClr>
                      </a:fgClr>
                      <a:bgClr>
                        <a:srgbClr val="FFFFFF">
                          <a:alpha val="0"/>
                        </a:srgbClr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7357" dir="2700000" rotWithShape="0">
                        <a:scrgbClr r="0" g="0" b="0"/>
                      </a:outerShdw>
                    </a:effectLst>
                  </a14:hiddenEffects>
                </a:ext>
                <a:ext uri="{31F19639-BCED-4a60-ADC4-E9642A236FB7}">
                  <a14:hiddenScene3d xmlns:a14="http://schemas.microsoft.com/office/drawing/2010/main" xmlns="">
                    <a:camera prst="orthographicFront">
                      <a:rot lat="0" lon="0" rev="0"/>
                    </a:camera>
                    <a:lightRig rig="threePt" dir="t">
                      <a:rot lat="0" lon="0" rev="0"/>
                    </a:lightRig>
                  </a14:hiddenScene3d>
                </a:ext>
                <a:ext uri="{E45631CC-5BF2-4c18-A39C-3461C7D3F71A}">
                  <a14:hiddenSp3d xmlns:a14="http://schemas.microsoft.com/office/drawing/2010/main" xmlns="" extrusionH="457200">
                    <a:contourClr>
                      <a:srgbClr val="000000"/>
                    </a:contourClr>
                  </a14:hiddenSp3d>
                </a:ext>
                <a:ext uri="{53640926-AAD7-44d8-BBD7-CCE9431645EC}">
                  <a14:shadowObscured xmlns:a14="http://schemas.microsoft.com/office/drawing/2010/main" xmlns=""/>
                </a:ext>
              </a:extLst>
            </p:spPr>
          </p:pic>
        </p:grpSp>
        <p:grpSp>
          <p:nvGrpSpPr>
            <p:cNvPr id="47" name="Group 238"/>
            <p:cNvGrpSpPr>
              <a:grpSpLocks/>
            </p:cNvGrpSpPr>
            <p:nvPr/>
          </p:nvGrpSpPr>
          <p:grpSpPr bwMode="auto">
            <a:xfrm>
              <a:off x="8458200" y="3048000"/>
              <a:ext cx="381000" cy="381000"/>
              <a:chOff x="6096000" y="2743200"/>
              <a:chExt cx="381000" cy="381000"/>
            </a:xfrm>
          </p:grpSpPr>
          <p:sp>
            <p:nvSpPr>
              <p:cNvPr id="112" name="Oval 111"/>
              <p:cNvSpPr/>
              <p:nvPr/>
            </p:nvSpPr>
            <p:spPr bwMode="auto">
              <a:xfrm>
                <a:off x="6096000" y="2743200"/>
                <a:ext cx="381000" cy="38100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400" b="1" dirty="0"/>
              </a:p>
            </p:txBody>
          </p:sp>
          <p:pic>
            <p:nvPicPr>
              <p:cNvPr id="113" name="Picture 112" descr="TP_tmp.png"/>
              <p:cNvPicPr>
                <a:picLocks noChangeAspect="1"/>
              </p:cNvPicPr>
              <p:nvPr>
                <p:custDataLst>
                  <p:tags r:id="rId10"/>
                </p:custDataLst>
              </p:nvPr>
            </p:nvPicPr>
            <p:blipFill>
              <a:blip r:embed="rId43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6189908" y="2870918"/>
                <a:ext cx="194791" cy="177083"/>
              </a:xfrm>
              <a:prstGeom prst="rect">
                <a:avLst/>
              </a:prstGeom>
              <a:noFill/>
              <a:ln/>
              <a:effectLst/>
              <a:extLst>
                <a:ext uri="{909E8E84-426E-40dd-AFC4-6F175D3DCCD1}">
                  <a14:hiddenFill xmlns:a14="http://schemas.microsoft.com/office/drawing/2010/main" xmlns="">
                    <a:pattFill prst="pct5">
                      <a:fgClr>
                        <a:srgbClr val="FFFFFF">
                          <a:alpha val="0"/>
                        </a:srgbClr>
                      </a:fgClr>
                      <a:bgClr>
                        <a:srgbClr val="FFFFFF">
                          <a:alpha val="0"/>
                        </a:srgbClr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7357" dir="2700000" rotWithShape="0">
                        <a:scrgbClr r="0" g="0" b="0"/>
                      </a:outerShdw>
                    </a:effectLst>
                  </a14:hiddenEffects>
                </a:ext>
                <a:ext uri="{31F19639-BCED-4a60-ADC4-E9642A236FB7}">
                  <a14:hiddenScene3d xmlns:a14="http://schemas.microsoft.com/office/drawing/2010/main" xmlns="">
                    <a:camera prst="orthographicFront">
                      <a:rot lat="0" lon="0" rev="0"/>
                    </a:camera>
                    <a:lightRig rig="threePt" dir="t">
                      <a:rot lat="0" lon="0" rev="0"/>
                    </a:lightRig>
                  </a14:hiddenScene3d>
                </a:ext>
                <a:ext uri="{E45631CC-5BF2-4c18-A39C-3461C7D3F71A}">
                  <a14:hiddenSp3d xmlns:a14="http://schemas.microsoft.com/office/drawing/2010/main" xmlns="" extrusionH="457200">
                    <a:contourClr>
                      <a:srgbClr val="000000"/>
                    </a:contourClr>
                  </a14:hiddenSp3d>
                </a:ext>
                <a:ext uri="{53640926-AAD7-44d8-BBD7-CCE9431645EC}">
                  <a14:shadowObscured xmlns:a14="http://schemas.microsoft.com/office/drawing/2010/main" xmlns=""/>
                </a:ext>
              </a:extLst>
            </p:spPr>
          </p:pic>
        </p:grpSp>
        <p:grpSp>
          <p:nvGrpSpPr>
            <p:cNvPr id="48" name="Group 241"/>
            <p:cNvGrpSpPr>
              <a:grpSpLocks/>
            </p:cNvGrpSpPr>
            <p:nvPr/>
          </p:nvGrpSpPr>
          <p:grpSpPr bwMode="auto">
            <a:xfrm>
              <a:off x="9525000" y="3048000"/>
              <a:ext cx="381000" cy="381000"/>
              <a:chOff x="7162800" y="2743200"/>
              <a:chExt cx="381000" cy="381000"/>
            </a:xfrm>
          </p:grpSpPr>
          <p:sp>
            <p:nvSpPr>
              <p:cNvPr id="110" name="Oval 109"/>
              <p:cNvSpPr/>
              <p:nvPr/>
            </p:nvSpPr>
            <p:spPr bwMode="auto">
              <a:xfrm>
                <a:off x="7162800" y="2743200"/>
                <a:ext cx="381000" cy="38100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400" b="1" dirty="0"/>
              </a:p>
            </p:txBody>
          </p:sp>
          <p:pic>
            <p:nvPicPr>
              <p:cNvPr id="111" name="Picture 110" descr="TP_tmp.png"/>
              <p:cNvPicPr>
                <a:picLocks noChangeAspect="1"/>
              </p:cNvPicPr>
              <p:nvPr>
                <p:custDataLst>
                  <p:tags r:id="rId9"/>
                </p:custDataLst>
              </p:nvPr>
            </p:nvPicPr>
            <p:blipFill>
              <a:blip r:embed="rId44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7256708" y="2870918"/>
                <a:ext cx="194791" cy="177083"/>
              </a:xfrm>
              <a:prstGeom prst="rect">
                <a:avLst/>
              </a:prstGeom>
              <a:noFill/>
              <a:ln/>
              <a:effectLst/>
              <a:extLst>
                <a:ext uri="{909E8E84-426E-40dd-AFC4-6F175D3DCCD1}">
                  <a14:hiddenFill xmlns:a14="http://schemas.microsoft.com/office/drawing/2010/main" xmlns="">
                    <a:pattFill prst="pct5">
                      <a:fgClr>
                        <a:srgbClr val="FFFFFF">
                          <a:alpha val="0"/>
                        </a:srgbClr>
                      </a:fgClr>
                      <a:bgClr>
                        <a:srgbClr val="FFFFFF">
                          <a:alpha val="0"/>
                        </a:srgbClr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7357" dir="2700000" rotWithShape="0">
                        <a:scrgbClr r="0" g="0" b="0"/>
                      </a:outerShdw>
                    </a:effectLst>
                  </a14:hiddenEffects>
                </a:ext>
                <a:ext uri="{31F19639-BCED-4a60-ADC4-E9642A236FB7}">
                  <a14:hiddenScene3d xmlns:a14="http://schemas.microsoft.com/office/drawing/2010/main" xmlns="">
                    <a:camera prst="orthographicFront">
                      <a:rot lat="0" lon="0" rev="0"/>
                    </a:camera>
                    <a:lightRig rig="threePt" dir="t">
                      <a:rot lat="0" lon="0" rev="0"/>
                    </a:lightRig>
                  </a14:hiddenScene3d>
                </a:ext>
                <a:ext uri="{E45631CC-5BF2-4c18-A39C-3461C7D3F71A}">
                  <a14:hiddenSp3d xmlns:a14="http://schemas.microsoft.com/office/drawing/2010/main" xmlns="" extrusionH="457200">
                    <a:contourClr>
                      <a:srgbClr val="000000"/>
                    </a:contourClr>
                  </a14:hiddenSp3d>
                </a:ext>
                <a:ext uri="{53640926-AAD7-44d8-BBD7-CCE9431645EC}">
                  <a14:shadowObscured xmlns:a14="http://schemas.microsoft.com/office/drawing/2010/main" xmlns=""/>
                </a:ext>
              </a:extLst>
            </p:spPr>
          </p:pic>
        </p:grpSp>
        <p:grpSp>
          <p:nvGrpSpPr>
            <p:cNvPr id="49" name="Group 244"/>
            <p:cNvGrpSpPr>
              <a:grpSpLocks/>
            </p:cNvGrpSpPr>
            <p:nvPr/>
          </p:nvGrpSpPr>
          <p:grpSpPr bwMode="auto">
            <a:xfrm>
              <a:off x="10591800" y="3048000"/>
              <a:ext cx="381000" cy="381000"/>
              <a:chOff x="8229600" y="2743200"/>
              <a:chExt cx="381000" cy="381000"/>
            </a:xfrm>
          </p:grpSpPr>
          <p:sp>
            <p:nvSpPr>
              <p:cNvPr id="108" name="Oval 107"/>
              <p:cNvSpPr/>
              <p:nvPr/>
            </p:nvSpPr>
            <p:spPr bwMode="auto">
              <a:xfrm>
                <a:off x="8229600" y="2743200"/>
                <a:ext cx="381000" cy="38100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400" b="1" dirty="0"/>
              </a:p>
            </p:txBody>
          </p:sp>
          <p:pic>
            <p:nvPicPr>
              <p:cNvPr id="109" name="Picture 108" descr="TP_tmp.png"/>
              <p:cNvPicPr>
                <a:picLocks noChangeAspect="1"/>
              </p:cNvPicPr>
              <p:nvPr>
                <p:custDataLst>
                  <p:tags r:id="rId8"/>
                </p:custDataLst>
              </p:nvPr>
            </p:nvPicPr>
            <p:blipFill>
              <a:blip r:embed="rId45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8323508" y="2870918"/>
                <a:ext cx="194791" cy="177083"/>
              </a:xfrm>
              <a:prstGeom prst="rect">
                <a:avLst/>
              </a:prstGeom>
              <a:noFill/>
              <a:ln/>
              <a:effectLst/>
              <a:extLst>
                <a:ext uri="{909E8E84-426E-40dd-AFC4-6F175D3DCCD1}">
                  <a14:hiddenFill xmlns:a14="http://schemas.microsoft.com/office/drawing/2010/main" xmlns="">
                    <a:pattFill prst="pct5">
                      <a:fgClr>
                        <a:srgbClr val="FFFFFF">
                          <a:alpha val="0"/>
                        </a:srgbClr>
                      </a:fgClr>
                      <a:bgClr>
                        <a:srgbClr val="FFFFFF">
                          <a:alpha val="0"/>
                        </a:srgbClr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7357" dir="2700000" rotWithShape="0">
                        <a:scrgbClr r="0" g="0" b="0"/>
                      </a:outerShdw>
                    </a:effectLst>
                  </a14:hiddenEffects>
                </a:ext>
                <a:ext uri="{31F19639-BCED-4a60-ADC4-E9642A236FB7}">
                  <a14:hiddenScene3d xmlns:a14="http://schemas.microsoft.com/office/drawing/2010/main" xmlns="">
                    <a:camera prst="orthographicFront">
                      <a:rot lat="0" lon="0" rev="0"/>
                    </a:camera>
                    <a:lightRig rig="threePt" dir="t">
                      <a:rot lat="0" lon="0" rev="0"/>
                    </a:lightRig>
                  </a14:hiddenScene3d>
                </a:ext>
                <a:ext uri="{E45631CC-5BF2-4c18-A39C-3461C7D3F71A}">
                  <a14:hiddenSp3d xmlns:a14="http://schemas.microsoft.com/office/drawing/2010/main" xmlns="" extrusionH="457200">
                    <a:contourClr>
                      <a:srgbClr val="000000"/>
                    </a:contourClr>
                  </a14:hiddenSp3d>
                </a:ext>
                <a:ext uri="{53640926-AAD7-44d8-BBD7-CCE9431645EC}">
                  <a14:shadowObscured xmlns:a14="http://schemas.microsoft.com/office/drawing/2010/main" xmlns=""/>
                </a:ext>
              </a:extLst>
            </p:spPr>
          </p:pic>
        </p:grpSp>
        <p:grpSp>
          <p:nvGrpSpPr>
            <p:cNvPr id="50" name="Group 247"/>
            <p:cNvGrpSpPr>
              <a:grpSpLocks/>
            </p:cNvGrpSpPr>
            <p:nvPr/>
          </p:nvGrpSpPr>
          <p:grpSpPr bwMode="auto">
            <a:xfrm>
              <a:off x="3657600" y="3733800"/>
              <a:ext cx="381000" cy="381000"/>
              <a:chOff x="1295400" y="3276600"/>
              <a:chExt cx="381000" cy="381000"/>
            </a:xfrm>
          </p:grpSpPr>
          <p:sp>
            <p:nvSpPr>
              <p:cNvPr id="106" name="Oval 105"/>
              <p:cNvSpPr/>
              <p:nvPr/>
            </p:nvSpPr>
            <p:spPr bwMode="auto">
              <a:xfrm>
                <a:off x="1295400" y="3276600"/>
                <a:ext cx="381000" cy="38100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400" b="1" dirty="0"/>
              </a:p>
            </p:txBody>
          </p:sp>
          <p:pic>
            <p:nvPicPr>
              <p:cNvPr id="107" name="Picture 106" descr="TP_tmp.png"/>
              <p:cNvPicPr>
                <a:picLocks noChangeAspect="1"/>
              </p:cNvPicPr>
              <p:nvPr>
                <p:custDataLst>
                  <p:tags r:id="rId7"/>
                </p:custDataLst>
              </p:nvPr>
            </p:nvPicPr>
            <p:blipFill>
              <a:blip r:embed="rId46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1336183" y="3404318"/>
                <a:ext cx="301040" cy="194791"/>
              </a:xfrm>
              <a:prstGeom prst="rect">
                <a:avLst/>
              </a:prstGeom>
              <a:noFill/>
              <a:ln/>
              <a:effectLst/>
              <a:extLst>
                <a:ext uri="{909E8E84-426E-40dd-AFC4-6F175D3DCCD1}">
                  <a14:hiddenFill xmlns:a14="http://schemas.microsoft.com/office/drawing/2010/main" xmlns="">
                    <a:pattFill prst="pct5">
                      <a:fgClr>
                        <a:srgbClr val="FFFFFF">
                          <a:alpha val="0"/>
                        </a:srgbClr>
                      </a:fgClr>
                      <a:bgClr>
                        <a:srgbClr val="FFFFFF">
                          <a:alpha val="0"/>
                        </a:srgbClr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7357" dir="2700000" rotWithShape="0">
                        <a:scrgbClr r="0" g="0" b="0"/>
                      </a:outerShdw>
                    </a:effectLst>
                  </a14:hiddenEffects>
                </a:ext>
                <a:ext uri="{31F19639-BCED-4a60-ADC4-E9642A236FB7}">
                  <a14:hiddenScene3d xmlns:a14="http://schemas.microsoft.com/office/drawing/2010/main" xmlns="">
                    <a:camera prst="orthographicFront">
                      <a:rot lat="0" lon="0" rev="0"/>
                    </a:camera>
                    <a:lightRig rig="threePt" dir="t">
                      <a:rot lat="0" lon="0" rev="0"/>
                    </a:lightRig>
                  </a14:hiddenScene3d>
                </a:ext>
                <a:ext uri="{E45631CC-5BF2-4c18-A39C-3461C7D3F71A}">
                  <a14:hiddenSp3d xmlns:a14="http://schemas.microsoft.com/office/drawing/2010/main" xmlns="" extrusionH="457200">
                    <a:contourClr>
                      <a:srgbClr val="000000"/>
                    </a:contourClr>
                  </a14:hiddenSp3d>
                </a:ext>
                <a:ext uri="{53640926-AAD7-44d8-BBD7-CCE9431645EC}">
                  <a14:shadowObscured xmlns:a14="http://schemas.microsoft.com/office/drawing/2010/main" xmlns=""/>
                </a:ext>
              </a:extLst>
            </p:spPr>
          </p:pic>
        </p:grpSp>
        <p:grpSp>
          <p:nvGrpSpPr>
            <p:cNvPr id="51" name="Group 204"/>
            <p:cNvGrpSpPr>
              <a:grpSpLocks/>
            </p:cNvGrpSpPr>
            <p:nvPr/>
          </p:nvGrpSpPr>
          <p:grpSpPr bwMode="auto">
            <a:xfrm>
              <a:off x="5791200" y="3733800"/>
              <a:ext cx="381000" cy="381000"/>
              <a:chOff x="3429000" y="3276600"/>
              <a:chExt cx="381000" cy="381000"/>
            </a:xfrm>
          </p:grpSpPr>
          <p:sp>
            <p:nvSpPr>
              <p:cNvPr id="104" name="Oval 103"/>
              <p:cNvSpPr/>
              <p:nvPr/>
            </p:nvSpPr>
            <p:spPr bwMode="auto">
              <a:xfrm>
                <a:off x="3429000" y="3276600"/>
                <a:ext cx="381000" cy="38100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400" b="1" dirty="0"/>
              </a:p>
            </p:txBody>
          </p:sp>
          <p:pic>
            <p:nvPicPr>
              <p:cNvPr id="105" name="Picture 104" descr="TP_tmp.png"/>
              <p:cNvPicPr>
                <a:picLocks noChangeAspect="1"/>
              </p:cNvPicPr>
              <p:nvPr>
                <p:custDataLst>
                  <p:tags r:id="rId6"/>
                </p:custDataLst>
              </p:nvPr>
            </p:nvPicPr>
            <p:blipFill>
              <a:blip r:embed="rId47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3469784" y="3404318"/>
                <a:ext cx="301040" cy="194791"/>
              </a:xfrm>
              <a:prstGeom prst="rect">
                <a:avLst/>
              </a:prstGeom>
              <a:noFill/>
              <a:ln/>
              <a:effectLst/>
              <a:extLst>
                <a:ext uri="{909E8E84-426E-40dd-AFC4-6F175D3DCCD1}">
                  <a14:hiddenFill xmlns:a14="http://schemas.microsoft.com/office/drawing/2010/main" xmlns="">
                    <a:pattFill prst="pct5">
                      <a:fgClr>
                        <a:srgbClr val="FFFFFF">
                          <a:alpha val="0"/>
                        </a:srgbClr>
                      </a:fgClr>
                      <a:bgClr>
                        <a:srgbClr val="FFFFFF">
                          <a:alpha val="0"/>
                        </a:srgbClr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7357" dir="2700000" rotWithShape="0">
                        <a:scrgbClr r="0" g="0" b="0"/>
                      </a:outerShdw>
                    </a:effectLst>
                  </a14:hiddenEffects>
                </a:ext>
                <a:ext uri="{31F19639-BCED-4a60-ADC4-E9642A236FB7}">
                  <a14:hiddenScene3d xmlns:a14="http://schemas.microsoft.com/office/drawing/2010/main" xmlns="">
                    <a:camera prst="orthographicFront">
                      <a:rot lat="0" lon="0" rev="0"/>
                    </a:camera>
                    <a:lightRig rig="threePt" dir="t">
                      <a:rot lat="0" lon="0" rev="0"/>
                    </a:lightRig>
                  </a14:hiddenScene3d>
                </a:ext>
                <a:ext uri="{E45631CC-5BF2-4c18-A39C-3461C7D3F71A}">
                  <a14:hiddenSp3d xmlns:a14="http://schemas.microsoft.com/office/drawing/2010/main" xmlns="" extrusionH="457200">
                    <a:contourClr>
                      <a:srgbClr val="000000"/>
                    </a:contourClr>
                  </a14:hiddenSp3d>
                </a:ext>
                <a:ext uri="{53640926-AAD7-44d8-BBD7-CCE9431645EC}">
                  <a14:shadowObscured xmlns:a14="http://schemas.microsoft.com/office/drawing/2010/main" xmlns=""/>
                </a:ext>
              </a:extLst>
            </p:spPr>
          </p:pic>
        </p:grpSp>
        <p:grpSp>
          <p:nvGrpSpPr>
            <p:cNvPr id="52" name="Group 253"/>
            <p:cNvGrpSpPr>
              <a:grpSpLocks/>
            </p:cNvGrpSpPr>
            <p:nvPr/>
          </p:nvGrpSpPr>
          <p:grpSpPr bwMode="auto">
            <a:xfrm>
              <a:off x="7924800" y="3733800"/>
              <a:ext cx="381000" cy="381000"/>
              <a:chOff x="5562600" y="3276600"/>
              <a:chExt cx="381000" cy="381000"/>
            </a:xfrm>
          </p:grpSpPr>
          <p:sp>
            <p:nvSpPr>
              <p:cNvPr id="102" name="Oval 101"/>
              <p:cNvSpPr/>
              <p:nvPr/>
            </p:nvSpPr>
            <p:spPr bwMode="auto">
              <a:xfrm>
                <a:off x="5562600" y="3276600"/>
                <a:ext cx="381000" cy="38100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400" b="1" dirty="0"/>
              </a:p>
            </p:txBody>
          </p:sp>
          <p:pic>
            <p:nvPicPr>
              <p:cNvPr id="103" name="Picture 102" descr="TP_tmp.png"/>
              <p:cNvPicPr>
                <a:picLocks noChangeAspect="1"/>
              </p:cNvPicPr>
              <p:nvPr>
                <p:custDataLst>
                  <p:tags r:id="rId5"/>
                </p:custDataLst>
              </p:nvPr>
            </p:nvPicPr>
            <p:blipFill>
              <a:blip r:embed="rId48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5603384" y="3404318"/>
                <a:ext cx="301040" cy="194791"/>
              </a:xfrm>
              <a:prstGeom prst="rect">
                <a:avLst/>
              </a:prstGeom>
              <a:noFill/>
              <a:ln/>
              <a:effectLst/>
              <a:extLst>
                <a:ext uri="{909E8E84-426E-40dd-AFC4-6F175D3DCCD1}">
                  <a14:hiddenFill xmlns:a14="http://schemas.microsoft.com/office/drawing/2010/main" xmlns="">
                    <a:pattFill prst="pct5">
                      <a:fgClr>
                        <a:srgbClr val="FFFFFF">
                          <a:alpha val="0"/>
                        </a:srgbClr>
                      </a:fgClr>
                      <a:bgClr>
                        <a:srgbClr val="FFFFFF">
                          <a:alpha val="0"/>
                        </a:srgbClr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7357" dir="2700000" rotWithShape="0">
                        <a:scrgbClr r="0" g="0" b="0"/>
                      </a:outerShdw>
                    </a:effectLst>
                  </a14:hiddenEffects>
                </a:ext>
                <a:ext uri="{31F19639-BCED-4a60-ADC4-E9642A236FB7}">
                  <a14:hiddenScene3d xmlns:a14="http://schemas.microsoft.com/office/drawing/2010/main" xmlns="">
                    <a:camera prst="orthographicFront">
                      <a:rot lat="0" lon="0" rev="0"/>
                    </a:camera>
                    <a:lightRig rig="threePt" dir="t">
                      <a:rot lat="0" lon="0" rev="0"/>
                    </a:lightRig>
                  </a14:hiddenScene3d>
                </a:ext>
                <a:ext uri="{E45631CC-5BF2-4c18-A39C-3461C7D3F71A}">
                  <a14:hiddenSp3d xmlns:a14="http://schemas.microsoft.com/office/drawing/2010/main" xmlns="" extrusionH="457200">
                    <a:contourClr>
                      <a:srgbClr val="000000"/>
                    </a:contourClr>
                  </a14:hiddenSp3d>
                </a:ext>
                <a:ext uri="{53640926-AAD7-44d8-BBD7-CCE9431645EC}">
                  <a14:shadowObscured xmlns:a14="http://schemas.microsoft.com/office/drawing/2010/main" xmlns=""/>
                </a:ext>
              </a:extLst>
            </p:spPr>
          </p:pic>
        </p:grpSp>
        <p:grpSp>
          <p:nvGrpSpPr>
            <p:cNvPr id="53" name="Group 201"/>
            <p:cNvGrpSpPr>
              <a:grpSpLocks/>
            </p:cNvGrpSpPr>
            <p:nvPr/>
          </p:nvGrpSpPr>
          <p:grpSpPr bwMode="auto">
            <a:xfrm>
              <a:off x="10134600" y="3733800"/>
              <a:ext cx="381000" cy="381000"/>
              <a:chOff x="7772400" y="3276600"/>
              <a:chExt cx="381000" cy="381000"/>
            </a:xfrm>
          </p:grpSpPr>
          <p:sp>
            <p:nvSpPr>
              <p:cNvPr id="100" name="Oval 99"/>
              <p:cNvSpPr/>
              <p:nvPr/>
            </p:nvSpPr>
            <p:spPr bwMode="auto">
              <a:xfrm>
                <a:off x="7772400" y="3276600"/>
                <a:ext cx="381000" cy="38100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400" b="1" dirty="0"/>
              </a:p>
            </p:txBody>
          </p:sp>
          <p:pic>
            <p:nvPicPr>
              <p:cNvPr id="101" name="Picture 100" descr="TP_tmp.png"/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49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7813184" y="3404318"/>
                <a:ext cx="301040" cy="194791"/>
              </a:xfrm>
              <a:prstGeom prst="rect">
                <a:avLst/>
              </a:prstGeom>
              <a:noFill/>
              <a:ln/>
              <a:effectLst/>
              <a:extLst>
                <a:ext uri="{909E8E84-426E-40dd-AFC4-6F175D3DCCD1}">
                  <a14:hiddenFill xmlns:a14="http://schemas.microsoft.com/office/drawing/2010/main" xmlns="">
                    <a:pattFill prst="pct5">
                      <a:fgClr>
                        <a:srgbClr val="FFFFFF">
                          <a:alpha val="0"/>
                        </a:srgbClr>
                      </a:fgClr>
                      <a:bgClr>
                        <a:srgbClr val="FFFFFF">
                          <a:alpha val="0"/>
                        </a:srgbClr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7357" dir="2700000" rotWithShape="0">
                        <a:scrgbClr r="0" g="0" b="0"/>
                      </a:outerShdw>
                    </a:effectLst>
                  </a14:hiddenEffects>
                </a:ext>
                <a:ext uri="{31F19639-BCED-4a60-ADC4-E9642A236FB7}">
                  <a14:hiddenScene3d xmlns:a14="http://schemas.microsoft.com/office/drawing/2010/main" xmlns="">
                    <a:camera prst="orthographicFront">
                      <a:rot lat="0" lon="0" rev="0"/>
                    </a:camera>
                    <a:lightRig rig="threePt" dir="t">
                      <a:rot lat="0" lon="0" rev="0"/>
                    </a:lightRig>
                  </a14:hiddenScene3d>
                </a:ext>
                <a:ext uri="{E45631CC-5BF2-4c18-A39C-3461C7D3F71A}">
                  <a14:hiddenSp3d xmlns:a14="http://schemas.microsoft.com/office/drawing/2010/main" xmlns="" extrusionH="457200">
                    <a:contourClr>
                      <a:srgbClr val="000000"/>
                    </a:contourClr>
                  </a14:hiddenSp3d>
                </a:ext>
                <a:ext uri="{53640926-AAD7-44d8-BBD7-CCE9431645EC}">
                  <a14:shadowObscured xmlns:a14="http://schemas.microsoft.com/office/drawing/2010/main" xmlns=""/>
                </a:ext>
              </a:extLst>
            </p:spPr>
          </p:pic>
        </p:grpSp>
        <p:grpSp>
          <p:nvGrpSpPr>
            <p:cNvPr id="54" name="Group 207"/>
            <p:cNvGrpSpPr>
              <a:grpSpLocks/>
            </p:cNvGrpSpPr>
            <p:nvPr/>
          </p:nvGrpSpPr>
          <p:grpSpPr bwMode="auto">
            <a:xfrm>
              <a:off x="4649788" y="4343400"/>
              <a:ext cx="530225" cy="381000"/>
              <a:chOff x="2287880" y="3810000"/>
              <a:chExt cx="531247" cy="381000"/>
            </a:xfrm>
          </p:grpSpPr>
          <p:sp>
            <p:nvSpPr>
              <p:cNvPr id="98" name="Oval 97"/>
              <p:cNvSpPr/>
              <p:nvPr/>
            </p:nvSpPr>
            <p:spPr bwMode="auto">
              <a:xfrm>
                <a:off x="2362636" y="3810000"/>
                <a:ext cx="380144" cy="38100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400" b="1" dirty="0"/>
              </a:p>
            </p:txBody>
          </p:sp>
          <p:pic>
            <p:nvPicPr>
              <p:cNvPr id="99" name="Picture 98" descr="TP_tmp.png"/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50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2287880" y="3937718"/>
                <a:ext cx="531247" cy="194791"/>
              </a:xfrm>
              <a:prstGeom prst="rect">
                <a:avLst/>
              </a:prstGeom>
              <a:noFill/>
              <a:ln/>
              <a:effectLst/>
              <a:extLst>
                <a:ext uri="{909E8E84-426E-40dd-AFC4-6F175D3DCCD1}">
                  <a14:hiddenFill xmlns:a14="http://schemas.microsoft.com/office/drawing/2010/main" xmlns="">
                    <a:pattFill prst="pct5">
                      <a:fgClr>
                        <a:srgbClr val="FFFFFF">
                          <a:alpha val="0"/>
                        </a:srgbClr>
                      </a:fgClr>
                      <a:bgClr>
                        <a:srgbClr val="FFFFFF">
                          <a:alpha val="0"/>
                        </a:srgbClr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7357" dir="2700000" rotWithShape="0">
                        <a:scrgbClr r="0" g="0" b="0"/>
                      </a:outerShdw>
                    </a:effectLst>
                  </a14:hiddenEffects>
                </a:ext>
                <a:ext uri="{31F19639-BCED-4a60-ADC4-E9642A236FB7}">
                  <a14:hiddenScene3d xmlns:a14="http://schemas.microsoft.com/office/drawing/2010/main" xmlns="">
                    <a:camera prst="orthographicFront">
                      <a:rot lat="0" lon="0" rev="0"/>
                    </a:camera>
                    <a:lightRig rig="threePt" dir="t">
                      <a:rot lat="0" lon="0" rev="0"/>
                    </a:lightRig>
                  </a14:hiddenScene3d>
                </a:ext>
                <a:ext uri="{E45631CC-5BF2-4c18-A39C-3461C7D3F71A}">
                  <a14:hiddenSp3d xmlns:a14="http://schemas.microsoft.com/office/drawing/2010/main" xmlns="" extrusionH="457200">
                    <a:contourClr>
                      <a:srgbClr val="000000"/>
                    </a:contourClr>
                  </a14:hiddenSp3d>
                </a:ext>
                <a:ext uri="{53640926-AAD7-44d8-BBD7-CCE9431645EC}">
                  <a14:shadowObscured xmlns:a14="http://schemas.microsoft.com/office/drawing/2010/main" xmlns=""/>
                </a:ext>
              </a:extLst>
            </p:spPr>
          </p:pic>
        </p:grpSp>
        <p:grpSp>
          <p:nvGrpSpPr>
            <p:cNvPr id="55" name="Group 210"/>
            <p:cNvGrpSpPr>
              <a:grpSpLocks/>
            </p:cNvGrpSpPr>
            <p:nvPr/>
          </p:nvGrpSpPr>
          <p:grpSpPr bwMode="auto">
            <a:xfrm>
              <a:off x="8924925" y="4343400"/>
              <a:ext cx="514350" cy="381000"/>
              <a:chOff x="6563934" y="3810000"/>
              <a:chExt cx="513539" cy="381000"/>
            </a:xfrm>
          </p:grpSpPr>
          <p:sp>
            <p:nvSpPr>
              <p:cNvPr id="96" name="Oval 95"/>
              <p:cNvSpPr/>
              <p:nvPr/>
            </p:nvSpPr>
            <p:spPr bwMode="auto">
              <a:xfrm>
                <a:off x="6628919" y="3810000"/>
                <a:ext cx="381984" cy="38100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400" b="1" dirty="0"/>
              </a:p>
            </p:txBody>
          </p:sp>
          <p:pic>
            <p:nvPicPr>
              <p:cNvPr id="97" name="Picture 96" descr="TP_tmp.png"/>
              <p:cNvPicPr>
                <a:picLocks noChangeAspect="1"/>
              </p:cNvPicPr>
              <p:nvPr>
                <p:custDataLst>
                  <p:tags r:id="rId2"/>
                </p:custDataLst>
              </p:nvPr>
            </p:nvPicPr>
            <p:blipFill>
              <a:blip r:embed="rId51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6563934" y="3937718"/>
                <a:ext cx="513539" cy="194791"/>
              </a:xfrm>
              <a:prstGeom prst="rect">
                <a:avLst/>
              </a:prstGeom>
              <a:noFill/>
              <a:ln/>
              <a:effectLst/>
              <a:extLst>
                <a:ext uri="{909E8E84-426E-40dd-AFC4-6F175D3DCCD1}">
                  <a14:hiddenFill xmlns:a14="http://schemas.microsoft.com/office/drawing/2010/main" xmlns="">
                    <a:pattFill prst="pct5">
                      <a:fgClr>
                        <a:srgbClr val="FFFFFF">
                          <a:alpha val="0"/>
                        </a:srgbClr>
                      </a:fgClr>
                      <a:bgClr>
                        <a:srgbClr val="FFFFFF">
                          <a:alpha val="0"/>
                        </a:srgbClr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7357" dir="2700000" rotWithShape="0">
                        <a:scrgbClr r="0" g="0" b="0"/>
                      </a:outerShdw>
                    </a:effectLst>
                  </a14:hiddenEffects>
                </a:ext>
                <a:ext uri="{31F19639-BCED-4a60-ADC4-E9642A236FB7}">
                  <a14:hiddenScene3d xmlns:a14="http://schemas.microsoft.com/office/drawing/2010/main" xmlns="">
                    <a:camera prst="orthographicFront">
                      <a:rot lat="0" lon="0" rev="0"/>
                    </a:camera>
                    <a:lightRig rig="threePt" dir="t">
                      <a:rot lat="0" lon="0" rev="0"/>
                    </a:lightRig>
                  </a14:hiddenScene3d>
                </a:ext>
                <a:ext uri="{E45631CC-5BF2-4c18-A39C-3461C7D3F71A}">
                  <a14:hiddenSp3d xmlns:a14="http://schemas.microsoft.com/office/drawing/2010/main" xmlns="" extrusionH="457200">
                    <a:contourClr>
                      <a:srgbClr val="000000"/>
                    </a:contourClr>
                  </a14:hiddenSp3d>
                </a:ext>
                <a:ext uri="{53640926-AAD7-44d8-BBD7-CCE9431645EC}">
                  <a14:shadowObscured xmlns:a14="http://schemas.microsoft.com/office/drawing/2010/main" xmlns=""/>
                </a:ext>
              </a:extLst>
            </p:spPr>
          </p:pic>
        </p:grpSp>
        <p:grpSp>
          <p:nvGrpSpPr>
            <p:cNvPr id="56" name="Group 213"/>
            <p:cNvGrpSpPr>
              <a:grpSpLocks/>
            </p:cNvGrpSpPr>
            <p:nvPr/>
          </p:nvGrpSpPr>
          <p:grpSpPr bwMode="auto">
            <a:xfrm>
              <a:off x="6934200" y="5029200"/>
              <a:ext cx="381000" cy="381000"/>
              <a:chOff x="4572000" y="4191000"/>
              <a:chExt cx="381000" cy="381000"/>
            </a:xfrm>
          </p:grpSpPr>
          <p:sp>
            <p:nvSpPr>
              <p:cNvPr id="94" name="Oval 93"/>
              <p:cNvSpPr/>
              <p:nvPr/>
            </p:nvSpPr>
            <p:spPr bwMode="auto">
              <a:xfrm>
                <a:off x="4572000" y="4191000"/>
                <a:ext cx="381000" cy="38100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400" b="1" dirty="0"/>
              </a:p>
            </p:txBody>
          </p:sp>
          <p:pic>
            <p:nvPicPr>
              <p:cNvPr id="95" name="Picture 94" descr="TP_tmp.png"/>
              <p:cNvPicPr>
                <a:picLocks noChangeAspect="1"/>
              </p:cNvPicPr>
              <p:nvPr>
                <p:custDataLst>
                  <p:tags r:id="rId1"/>
                </p:custDataLst>
              </p:nvPr>
            </p:nvPicPr>
            <p:blipFill>
              <a:blip r:embed="rId52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4701325" y="4318718"/>
                <a:ext cx="123958" cy="141666"/>
              </a:xfrm>
              <a:prstGeom prst="rect">
                <a:avLst/>
              </a:prstGeom>
              <a:noFill/>
              <a:ln/>
              <a:effectLst/>
              <a:extLst>
                <a:ext uri="{909E8E84-426E-40dd-AFC4-6F175D3DCCD1}">
                  <a14:hiddenFill xmlns:a14="http://schemas.microsoft.com/office/drawing/2010/main" xmlns="">
                    <a:pattFill prst="pct5">
                      <a:fgClr>
                        <a:srgbClr val="FFFFFF">
                          <a:alpha val="0"/>
                        </a:srgbClr>
                      </a:fgClr>
                      <a:bgClr>
                        <a:srgbClr val="FFFFFF">
                          <a:alpha val="0"/>
                        </a:srgbClr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7357" dir="2700000" rotWithShape="0">
                        <a:scrgbClr r="0" g="0" b="0"/>
                      </a:outerShdw>
                    </a:effectLst>
                  </a14:hiddenEffects>
                </a:ext>
                <a:ext uri="{31F19639-BCED-4a60-ADC4-E9642A236FB7}">
                  <a14:hiddenScene3d xmlns:a14="http://schemas.microsoft.com/office/drawing/2010/main" xmlns="">
                    <a:camera prst="orthographicFront">
                      <a:rot lat="0" lon="0" rev="0"/>
                    </a:camera>
                    <a:lightRig rig="threePt" dir="t">
                      <a:rot lat="0" lon="0" rev="0"/>
                    </a:lightRig>
                  </a14:hiddenScene3d>
                </a:ext>
                <a:ext uri="{E45631CC-5BF2-4c18-A39C-3461C7D3F71A}">
                  <a14:hiddenSp3d xmlns:a14="http://schemas.microsoft.com/office/drawing/2010/main" xmlns="" extrusionH="457200">
                    <a:contourClr>
                      <a:srgbClr val="000000"/>
                    </a:contourClr>
                  </a14:hiddenSp3d>
                </a:ext>
                <a:ext uri="{53640926-AAD7-44d8-BBD7-CCE9431645EC}">
                  <a14:shadowObscured xmlns:a14="http://schemas.microsoft.com/office/drawing/2010/main" xmlns=""/>
                </a:ext>
              </a:extLst>
            </p:spPr>
          </p:pic>
        </p:grpSp>
        <p:cxnSp>
          <p:nvCxnSpPr>
            <p:cNvPr id="57" name="Straight Arrow Connector 56"/>
            <p:cNvCxnSpPr>
              <a:stCxn id="134" idx="4"/>
              <a:endCxn id="122" idx="0"/>
            </p:cNvCxnSpPr>
            <p:nvPr/>
          </p:nvCxnSpPr>
          <p:spPr bwMode="auto">
            <a:xfrm flipH="1">
              <a:off x="3314700" y="2667000"/>
              <a:ext cx="12954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8" name="Straight Arrow Connector 57"/>
            <p:cNvCxnSpPr>
              <a:stCxn id="132" idx="4"/>
              <a:endCxn id="122" idx="0"/>
            </p:cNvCxnSpPr>
            <p:nvPr/>
          </p:nvCxnSpPr>
          <p:spPr bwMode="auto">
            <a:xfrm flipH="1">
              <a:off x="3314700" y="2667000"/>
              <a:ext cx="23622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9" name="Straight Arrow Connector 58"/>
            <p:cNvCxnSpPr>
              <a:stCxn id="136" idx="4"/>
              <a:endCxn id="120" idx="0"/>
            </p:cNvCxnSpPr>
            <p:nvPr/>
          </p:nvCxnSpPr>
          <p:spPr bwMode="auto">
            <a:xfrm>
              <a:off x="3543300" y="2667000"/>
              <a:ext cx="8382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0" name="Straight Arrow Connector 59"/>
            <p:cNvCxnSpPr>
              <a:stCxn id="132" idx="4"/>
              <a:endCxn id="120" idx="0"/>
            </p:cNvCxnSpPr>
            <p:nvPr/>
          </p:nvCxnSpPr>
          <p:spPr bwMode="auto">
            <a:xfrm flipH="1">
              <a:off x="4381500" y="2667000"/>
              <a:ext cx="12954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>
              <a:stCxn id="130" idx="4"/>
              <a:endCxn id="120" idx="0"/>
            </p:cNvCxnSpPr>
            <p:nvPr/>
          </p:nvCxnSpPr>
          <p:spPr bwMode="auto">
            <a:xfrm flipH="1">
              <a:off x="4381500" y="2667000"/>
              <a:ext cx="23622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2" name="Straight Arrow Connector 61"/>
            <p:cNvCxnSpPr>
              <a:stCxn id="134" idx="4"/>
              <a:endCxn id="114" idx="0"/>
            </p:cNvCxnSpPr>
            <p:nvPr/>
          </p:nvCxnSpPr>
          <p:spPr bwMode="auto">
            <a:xfrm>
              <a:off x="4610100" y="2667000"/>
              <a:ext cx="29718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3" name="Straight Arrow Connector 62"/>
            <p:cNvCxnSpPr>
              <a:stCxn id="128" idx="4"/>
              <a:endCxn id="114" idx="0"/>
            </p:cNvCxnSpPr>
            <p:nvPr/>
          </p:nvCxnSpPr>
          <p:spPr bwMode="auto">
            <a:xfrm flipH="1">
              <a:off x="7581900" y="2667000"/>
              <a:ext cx="2286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4" name="Straight Arrow Connector 63"/>
            <p:cNvCxnSpPr>
              <a:stCxn id="124" idx="4"/>
              <a:endCxn id="114" idx="0"/>
            </p:cNvCxnSpPr>
            <p:nvPr/>
          </p:nvCxnSpPr>
          <p:spPr bwMode="auto">
            <a:xfrm flipH="1">
              <a:off x="7581900" y="2667000"/>
              <a:ext cx="23622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5" name="Straight Arrow Connector 64"/>
            <p:cNvCxnSpPr>
              <a:stCxn id="124" idx="4"/>
              <a:endCxn id="108" idx="0"/>
            </p:cNvCxnSpPr>
            <p:nvPr/>
          </p:nvCxnSpPr>
          <p:spPr bwMode="auto">
            <a:xfrm>
              <a:off x="9944100" y="2667000"/>
              <a:ext cx="8382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6" name="Straight Arrow Connector 65"/>
            <p:cNvCxnSpPr>
              <a:stCxn id="124" idx="4"/>
              <a:endCxn id="110" idx="0"/>
            </p:cNvCxnSpPr>
            <p:nvPr/>
          </p:nvCxnSpPr>
          <p:spPr bwMode="auto">
            <a:xfrm flipH="1">
              <a:off x="9715500" y="2667000"/>
              <a:ext cx="2286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7" name="Straight Arrow Connector 66"/>
            <p:cNvCxnSpPr>
              <a:stCxn id="126" idx="4"/>
              <a:endCxn id="108" idx="0"/>
            </p:cNvCxnSpPr>
            <p:nvPr/>
          </p:nvCxnSpPr>
          <p:spPr bwMode="auto">
            <a:xfrm>
              <a:off x="8877300" y="2667000"/>
              <a:ext cx="19050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8" name="Straight Arrow Connector 67"/>
            <p:cNvCxnSpPr>
              <a:stCxn id="128" idx="4"/>
              <a:endCxn id="108" idx="0"/>
            </p:cNvCxnSpPr>
            <p:nvPr/>
          </p:nvCxnSpPr>
          <p:spPr bwMode="auto">
            <a:xfrm>
              <a:off x="7810500" y="2667000"/>
              <a:ext cx="29718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9" name="Straight Arrow Connector 68"/>
            <p:cNvCxnSpPr>
              <a:stCxn id="130" idx="4"/>
              <a:endCxn id="112" idx="0"/>
            </p:cNvCxnSpPr>
            <p:nvPr/>
          </p:nvCxnSpPr>
          <p:spPr bwMode="auto">
            <a:xfrm>
              <a:off x="6743700" y="2667000"/>
              <a:ext cx="19050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0" name="Straight Arrow Connector 69"/>
            <p:cNvCxnSpPr>
              <a:stCxn id="128" idx="4"/>
              <a:endCxn id="112" idx="0"/>
            </p:cNvCxnSpPr>
            <p:nvPr/>
          </p:nvCxnSpPr>
          <p:spPr bwMode="auto">
            <a:xfrm>
              <a:off x="7810500" y="2667000"/>
              <a:ext cx="8382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1" name="Straight Arrow Connector 70"/>
            <p:cNvCxnSpPr>
              <a:stCxn id="132" idx="4"/>
              <a:endCxn id="116" idx="0"/>
            </p:cNvCxnSpPr>
            <p:nvPr/>
          </p:nvCxnSpPr>
          <p:spPr bwMode="auto">
            <a:xfrm>
              <a:off x="5676900" y="2667000"/>
              <a:ext cx="8382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2" name="Straight Arrow Connector 71"/>
            <p:cNvCxnSpPr>
              <a:stCxn id="130" idx="4"/>
              <a:endCxn id="116" idx="0"/>
            </p:cNvCxnSpPr>
            <p:nvPr/>
          </p:nvCxnSpPr>
          <p:spPr bwMode="auto">
            <a:xfrm flipH="1">
              <a:off x="6515100" y="2667000"/>
              <a:ext cx="2286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3" name="Straight Arrow Connector 72"/>
            <p:cNvCxnSpPr>
              <a:stCxn id="132" idx="4"/>
              <a:endCxn id="118" idx="0"/>
            </p:cNvCxnSpPr>
            <p:nvPr/>
          </p:nvCxnSpPr>
          <p:spPr bwMode="auto">
            <a:xfrm flipH="1">
              <a:off x="5448300" y="2667000"/>
              <a:ext cx="2286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4" name="Straight Arrow Connector 73"/>
            <p:cNvCxnSpPr>
              <a:stCxn id="134" idx="4"/>
              <a:endCxn id="118" idx="0"/>
            </p:cNvCxnSpPr>
            <p:nvPr/>
          </p:nvCxnSpPr>
          <p:spPr bwMode="auto">
            <a:xfrm>
              <a:off x="4610100" y="2667000"/>
              <a:ext cx="8382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5" name="Straight Arrow Connector 74"/>
            <p:cNvCxnSpPr>
              <a:stCxn id="130" idx="4"/>
              <a:endCxn id="118" idx="0"/>
            </p:cNvCxnSpPr>
            <p:nvPr/>
          </p:nvCxnSpPr>
          <p:spPr bwMode="auto">
            <a:xfrm flipH="1">
              <a:off x="5448300" y="2667000"/>
              <a:ext cx="12954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6" name="Straight Arrow Connector 75"/>
            <p:cNvCxnSpPr>
              <a:stCxn id="128" idx="4"/>
              <a:endCxn id="116" idx="0"/>
            </p:cNvCxnSpPr>
            <p:nvPr/>
          </p:nvCxnSpPr>
          <p:spPr bwMode="auto">
            <a:xfrm flipH="1">
              <a:off x="6515100" y="2667000"/>
              <a:ext cx="12954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7" name="Straight Arrow Connector 76"/>
            <p:cNvCxnSpPr>
              <a:stCxn id="126" idx="4"/>
              <a:endCxn id="112" idx="0"/>
            </p:cNvCxnSpPr>
            <p:nvPr/>
          </p:nvCxnSpPr>
          <p:spPr bwMode="auto">
            <a:xfrm flipH="1">
              <a:off x="8648700" y="2667000"/>
              <a:ext cx="2286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8" name="Straight Arrow Connector 77"/>
            <p:cNvCxnSpPr>
              <a:stCxn id="126" idx="4"/>
              <a:endCxn id="110" idx="0"/>
            </p:cNvCxnSpPr>
            <p:nvPr/>
          </p:nvCxnSpPr>
          <p:spPr bwMode="auto">
            <a:xfrm>
              <a:off x="8877300" y="2667000"/>
              <a:ext cx="8382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9" name="Straight Arrow Connector 78"/>
            <p:cNvCxnSpPr>
              <a:stCxn id="128" idx="4"/>
              <a:endCxn id="110" idx="0"/>
            </p:cNvCxnSpPr>
            <p:nvPr/>
          </p:nvCxnSpPr>
          <p:spPr bwMode="auto">
            <a:xfrm>
              <a:off x="7810500" y="2667000"/>
              <a:ext cx="19050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0" name="Straight Arrow Connector 79"/>
            <p:cNvCxnSpPr>
              <a:stCxn id="122" idx="4"/>
              <a:endCxn id="106" idx="0"/>
            </p:cNvCxnSpPr>
            <p:nvPr/>
          </p:nvCxnSpPr>
          <p:spPr bwMode="auto">
            <a:xfrm>
              <a:off x="3314700" y="3429000"/>
              <a:ext cx="533400" cy="3048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1" name="Straight Arrow Connector 80"/>
            <p:cNvCxnSpPr>
              <a:stCxn id="120" idx="4"/>
              <a:endCxn id="106" idx="0"/>
            </p:cNvCxnSpPr>
            <p:nvPr/>
          </p:nvCxnSpPr>
          <p:spPr bwMode="auto">
            <a:xfrm flipH="1">
              <a:off x="3848100" y="3429000"/>
              <a:ext cx="533400" cy="3048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2" name="Straight Arrow Connector 81"/>
            <p:cNvCxnSpPr>
              <a:stCxn id="116" idx="4"/>
              <a:endCxn id="104" idx="0"/>
            </p:cNvCxnSpPr>
            <p:nvPr/>
          </p:nvCxnSpPr>
          <p:spPr bwMode="auto">
            <a:xfrm flipH="1">
              <a:off x="5981700" y="3429000"/>
              <a:ext cx="533400" cy="3048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3" name="Straight Arrow Connector 82"/>
            <p:cNvCxnSpPr>
              <a:stCxn id="112" idx="4"/>
              <a:endCxn id="102" idx="0"/>
            </p:cNvCxnSpPr>
            <p:nvPr/>
          </p:nvCxnSpPr>
          <p:spPr bwMode="auto">
            <a:xfrm flipH="1">
              <a:off x="8115300" y="3429000"/>
              <a:ext cx="533400" cy="3048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4" name="Straight Arrow Connector 83"/>
            <p:cNvCxnSpPr>
              <a:stCxn id="108" idx="4"/>
              <a:endCxn id="100" idx="0"/>
            </p:cNvCxnSpPr>
            <p:nvPr/>
          </p:nvCxnSpPr>
          <p:spPr bwMode="auto">
            <a:xfrm flipH="1">
              <a:off x="10325100" y="3429000"/>
              <a:ext cx="457200" cy="3048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5" name="Straight Arrow Connector 84"/>
            <p:cNvCxnSpPr>
              <a:stCxn id="110" idx="4"/>
              <a:endCxn id="100" idx="0"/>
            </p:cNvCxnSpPr>
            <p:nvPr/>
          </p:nvCxnSpPr>
          <p:spPr bwMode="auto">
            <a:xfrm>
              <a:off x="9715500" y="3429000"/>
              <a:ext cx="609600" cy="3048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6" name="Straight Arrow Connector 85"/>
            <p:cNvCxnSpPr>
              <a:stCxn id="114" idx="4"/>
              <a:endCxn id="102" idx="0"/>
            </p:cNvCxnSpPr>
            <p:nvPr/>
          </p:nvCxnSpPr>
          <p:spPr bwMode="auto">
            <a:xfrm>
              <a:off x="7581900" y="3429000"/>
              <a:ext cx="533400" cy="3048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7" name="Straight Arrow Connector 86"/>
            <p:cNvCxnSpPr>
              <a:stCxn id="118" idx="4"/>
              <a:endCxn id="104" idx="0"/>
            </p:cNvCxnSpPr>
            <p:nvPr/>
          </p:nvCxnSpPr>
          <p:spPr bwMode="auto">
            <a:xfrm>
              <a:off x="5448300" y="3429000"/>
              <a:ext cx="533400" cy="3048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8" name="Straight Arrow Connector 87"/>
            <p:cNvCxnSpPr>
              <a:stCxn id="106" idx="4"/>
              <a:endCxn id="98" idx="0"/>
            </p:cNvCxnSpPr>
            <p:nvPr/>
          </p:nvCxnSpPr>
          <p:spPr bwMode="auto">
            <a:xfrm>
              <a:off x="3848100" y="4114800"/>
              <a:ext cx="1065213" cy="2286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9" name="Straight Arrow Connector 88"/>
            <p:cNvCxnSpPr>
              <a:stCxn id="102" idx="4"/>
              <a:endCxn id="96" idx="0"/>
            </p:cNvCxnSpPr>
            <p:nvPr/>
          </p:nvCxnSpPr>
          <p:spPr bwMode="auto">
            <a:xfrm>
              <a:off x="8115300" y="4114800"/>
              <a:ext cx="1065213" cy="2286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0" name="Straight Arrow Connector 89"/>
            <p:cNvCxnSpPr>
              <a:stCxn id="100" idx="4"/>
              <a:endCxn id="96" idx="0"/>
            </p:cNvCxnSpPr>
            <p:nvPr/>
          </p:nvCxnSpPr>
          <p:spPr bwMode="auto">
            <a:xfrm flipH="1">
              <a:off x="9180513" y="4114800"/>
              <a:ext cx="1144587" cy="2286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1" name="Straight Arrow Connector 90"/>
            <p:cNvCxnSpPr>
              <a:stCxn id="104" idx="4"/>
              <a:endCxn id="98" idx="0"/>
            </p:cNvCxnSpPr>
            <p:nvPr/>
          </p:nvCxnSpPr>
          <p:spPr bwMode="auto">
            <a:xfrm flipH="1">
              <a:off x="4913313" y="4114800"/>
              <a:ext cx="1068387" cy="2286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2" name="Straight Arrow Connector 91"/>
            <p:cNvCxnSpPr>
              <a:stCxn id="96" idx="4"/>
              <a:endCxn id="94" idx="0"/>
            </p:cNvCxnSpPr>
            <p:nvPr/>
          </p:nvCxnSpPr>
          <p:spPr bwMode="auto">
            <a:xfrm flipH="1">
              <a:off x="7124700" y="4724400"/>
              <a:ext cx="2055813" cy="3048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3" name="Straight Arrow Connector 92"/>
            <p:cNvCxnSpPr>
              <a:stCxn id="98" idx="4"/>
              <a:endCxn id="94" idx="0"/>
            </p:cNvCxnSpPr>
            <p:nvPr/>
          </p:nvCxnSpPr>
          <p:spPr bwMode="auto">
            <a:xfrm>
              <a:off x="4913313" y="4724400"/>
              <a:ext cx="2211387" cy="3048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138" name="Picture 137"/>
          <p:cNvPicPr>
            <a:picLocks noChangeAspect="1"/>
          </p:cNvPicPr>
          <p:nvPr/>
        </p:nvPicPr>
        <p:blipFill>
          <a:blip r:embed="rId5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400" y="1371600"/>
            <a:ext cx="2945727" cy="1491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365623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Approximate Inference: Sampling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2971800"/>
            <a:ext cx="8743039" cy="2047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1486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/>
                <a:ea typeface="ＭＳ Ｐゴシック" pitchFamily="34" charset="-128"/>
                <a:cs typeface="Calibri"/>
              </a:rPr>
              <a:t>Bayes</a:t>
            </a:r>
            <a:r>
              <a:rPr lang="ja-JP" altLang="en-US" dirty="0">
                <a:latin typeface="Calibri"/>
                <a:ea typeface="ＭＳ Ｐゴシック" pitchFamily="34" charset="-128"/>
                <a:cs typeface="Calibri"/>
              </a:rPr>
              <a:t>’</a:t>
            </a:r>
            <a:r>
              <a:rPr lang="en-US" altLang="ja-JP" dirty="0">
                <a:latin typeface="Calibri"/>
                <a:ea typeface="ＭＳ Ｐゴシック" pitchFamily="34" charset="-128"/>
                <a:cs typeface="Calibri"/>
              </a:rPr>
              <a:t> Net Representation</a:t>
            </a:r>
            <a:endParaRPr lang="en-US" dirty="0">
              <a:latin typeface="Calibri"/>
              <a:ea typeface="ＭＳ Ｐゴシック" pitchFamily="34" charset="-128"/>
              <a:cs typeface="Calibri"/>
            </a:endParaRPr>
          </a:p>
        </p:txBody>
      </p:sp>
      <p:sp>
        <p:nvSpPr>
          <p:cNvPr id="27650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1"/>
            <a:ext cx="7467600" cy="4800600"/>
          </a:xfrm>
        </p:spPr>
        <p:txBody>
          <a:bodyPr/>
          <a:lstStyle/>
          <a:p>
            <a:pPr marL="3200240" lvl="7" indent="0">
              <a:lnSpc>
                <a:spcPct val="80000"/>
              </a:lnSpc>
              <a:buNone/>
            </a:pPr>
            <a:endParaRPr lang="en-US" altLang="ja-JP" sz="1200" dirty="0">
              <a:latin typeface="Calibri"/>
              <a:ea typeface="ＭＳ Ｐゴシック" pitchFamily="34" charset="-128"/>
              <a:cs typeface="Calibri"/>
            </a:endParaRPr>
          </a:p>
          <a:p>
            <a:pPr>
              <a:lnSpc>
                <a:spcPct val="80000"/>
              </a:lnSpc>
            </a:pPr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Bayes</a:t>
            </a:r>
            <a:r>
              <a:rPr lang="ja-JP" altLang="en-US" sz="2400" dirty="0">
                <a:latin typeface="Calibri"/>
                <a:ea typeface="ＭＳ Ｐゴシック" pitchFamily="34" charset="-128"/>
                <a:cs typeface="Calibri"/>
              </a:rPr>
              <a:t>’</a:t>
            </a:r>
            <a:r>
              <a:rPr lang="en-US" altLang="ja-JP" sz="2400" dirty="0">
                <a:latin typeface="Calibri"/>
                <a:ea typeface="ＭＳ Ｐゴシック" pitchFamily="34" charset="-128"/>
                <a:cs typeface="Calibri"/>
              </a:rPr>
              <a:t> nets implicitly encode joint distributions</a:t>
            </a:r>
          </a:p>
          <a:p>
            <a:pPr lvl="5">
              <a:lnSpc>
                <a:spcPct val="80000"/>
              </a:lnSpc>
            </a:pPr>
            <a:endParaRPr lang="en-US" altLang="ja-JP" sz="1200" dirty="0">
              <a:latin typeface="Calibri"/>
              <a:ea typeface="ＭＳ Ｐゴシック" pitchFamily="34" charset="-128"/>
              <a:cs typeface="Calibri"/>
            </a:endParaRPr>
          </a:p>
          <a:p>
            <a:pPr lvl="1">
              <a:lnSpc>
                <a:spcPct val="80000"/>
              </a:lnSpc>
            </a:pPr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As a product of local conditional distributions</a:t>
            </a:r>
          </a:p>
          <a:p>
            <a:pPr lvl="6">
              <a:lnSpc>
                <a:spcPct val="80000"/>
              </a:lnSpc>
            </a:pPr>
            <a:endParaRPr lang="en-US" sz="1200" dirty="0">
              <a:latin typeface="Calibri"/>
              <a:ea typeface="ＭＳ Ｐゴシック" pitchFamily="34" charset="-128"/>
              <a:cs typeface="Calibri"/>
            </a:endParaRPr>
          </a:p>
          <a:p>
            <a:pPr lvl="1">
              <a:lnSpc>
                <a:spcPct val="80000"/>
              </a:lnSpc>
            </a:pPr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To see what probability a BN gives to a full assignment, multiply all the relevant conditionals together:</a:t>
            </a:r>
          </a:p>
          <a:p>
            <a:pPr lvl="1">
              <a:lnSpc>
                <a:spcPct val="80000"/>
              </a:lnSpc>
            </a:pPr>
            <a:endParaRPr lang="en-US" sz="2000" dirty="0">
              <a:latin typeface="Calibri"/>
              <a:ea typeface="ＭＳ Ｐゴシック" pitchFamily="34" charset="-128"/>
              <a:cs typeface="Calibri"/>
            </a:endParaRPr>
          </a:p>
          <a:p>
            <a:pPr lvl="1">
              <a:lnSpc>
                <a:spcPct val="80000"/>
              </a:lnSpc>
            </a:pPr>
            <a:endParaRPr lang="en-US" sz="2000" dirty="0">
              <a:latin typeface="Calibri"/>
              <a:ea typeface="ＭＳ Ｐゴシック" pitchFamily="34" charset="-128"/>
              <a:cs typeface="Calibri"/>
            </a:endParaRPr>
          </a:p>
          <a:p>
            <a:pPr lvl="1">
              <a:lnSpc>
                <a:spcPct val="80000"/>
              </a:lnSpc>
            </a:pPr>
            <a:endParaRPr lang="en-US" sz="2000" dirty="0">
              <a:latin typeface="Calibri"/>
              <a:ea typeface="ＭＳ Ｐゴシック" pitchFamily="34" charset="-128"/>
              <a:cs typeface="Calibri"/>
            </a:endParaRPr>
          </a:p>
          <a:p>
            <a:pPr lvl="1">
              <a:lnSpc>
                <a:spcPct val="80000"/>
              </a:lnSpc>
            </a:pPr>
            <a:endParaRPr lang="en-US" sz="2000" dirty="0">
              <a:latin typeface="Calibri"/>
              <a:ea typeface="ＭＳ Ｐゴシック" pitchFamily="34" charset="-128"/>
              <a:cs typeface="Calibri"/>
            </a:endParaRPr>
          </a:p>
          <a:p>
            <a:pPr lvl="1">
              <a:lnSpc>
                <a:spcPct val="80000"/>
              </a:lnSpc>
            </a:pPr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Less complex than chain rule (valid for all distributions):</a:t>
            </a:r>
          </a:p>
          <a:p>
            <a:pPr lvl="1">
              <a:lnSpc>
                <a:spcPct val="80000"/>
              </a:lnSpc>
            </a:pPr>
            <a:endParaRPr lang="en-US" sz="2000" dirty="0">
              <a:latin typeface="Calibri"/>
              <a:ea typeface="ＭＳ Ｐゴシック" pitchFamily="34" charset="-128"/>
              <a:cs typeface="Calibri"/>
            </a:endParaRPr>
          </a:p>
          <a:p>
            <a:pPr>
              <a:lnSpc>
                <a:spcPct val="80000"/>
              </a:lnSpc>
            </a:pPr>
            <a:endParaRPr lang="en-US" altLang="ja-JP" sz="2400" dirty="0">
              <a:latin typeface="Calibri"/>
              <a:ea typeface="ＭＳ Ｐゴシック" pitchFamily="34" charset="-128"/>
              <a:cs typeface="Calibri"/>
            </a:endParaRPr>
          </a:p>
          <a:p>
            <a:pPr lvl="2" eaLnBrk="1" hangingPunct="1">
              <a:lnSpc>
                <a:spcPct val="80000"/>
              </a:lnSpc>
            </a:pPr>
            <a:endParaRPr lang="en-US" sz="700" dirty="0">
              <a:latin typeface="Calibri"/>
              <a:ea typeface="ＭＳ Ｐゴシック" pitchFamily="34" charset="-128"/>
              <a:cs typeface="Calibri"/>
            </a:endParaRPr>
          </a:p>
        </p:txBody>
      </p:sp>
      <p:pic>
        <p:nvPicPr>
          <p:cNvPr id="16" name="Picture 8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3810000"/>
            <a:ext cx="5535613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6400" y="4494919"/>
            <a:ext cx="2062553" cy="236219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8434" y="1524000"/>
            <a:ext cx="3514965" cy="2561560"/>
          </a:xfrm>
          <a:prstGeom prst="rect">
            <a:avLst/>
          </a:prstGeom>
        </p:spPr>
      </p:pic>
      <p:pic>
        <p:nvPicPr>
          <p:cNvPr id="9" name="Picture 8" descr="txp_fig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18826" y="5277246"/>
            <a:ext cx="5115374" cy="74255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</p:spTree>
    <p:extLst>
      <p:ext uri="{BB962C8B-B14F-4D97-AF65-F5344CB8AC3E}">
        <p14:creationId xmlns:p14="http://schemas.microsoft.com/office/powerpoint/2010/main" val="4291597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/>
                <a:ea typeface="ＭＳ Ｐゴシック" pitchFamily="34" charset="-128"/>
                <a:cs typeface="Calibri"/>
              </a:rPr>
              <a:t>Sampling</a:t>
            </a:r>
          </a:p>
        </p:txBody>
      </p:sp>
      <p:sp>
        <p:nvSpPr>
          <p:cNvPr id="54274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1295400"/>
            <a:ext cx="6096000" cy="4525963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Basic idea</a:t>
            </a:r>
          </a:p>
          <a:p>
            <a:pPr lvl="3">
              <a:lnSpc>
                <a:spcPct val="90000"/>
              </a:lnSpc>
            </a:pPr>
            <a:endParaRPr lang="en-US" sz="600" dirty="0">
              <a:latin typeface="Calibri"/>
              <a:ea typeface="ＭＳ Ｐゴシック" pitchFamily="34" charset="-128"/>
              <a:cs typeface="Calibri"/>
            </a:endParaRPr>
          </a:p>
          <a:p>
            <a:pPr lvl="1">
              <a:lnSpc>
                <a:spcPct val="90000"/>
              </a:lnSpc>
            </a:pPr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Draw N samples from a sampling distribution S</a:t>
            </a:r>
          </a:p>
          <a:p>
            <a:pPr lvl="4">
              <a:lnSpc>
                <a:spcPct val="90000"/>
              </a:lnSpc>
            </a:pPr>
            <a:endParaRPr lang="en-US" sz="600" dirty="0">
              <a:latin typeface="Calibri"/>
              <a:ea typeface="ＭＳ Ｐゴシック" pitchFamily="34" charset="-128"/>
              <a:cs typeface="Calibri"/>
            </a:endParaRPr>
          </a:p>
          <a:p>
            <a:pPr lvl="1">
              <a:lnSpc>
                <a:spcPct val="90000"/>
              </a:lnSpc>
            </a:pPr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Compute an approximate posterior probability</a:t>
            </a:r>
          </a:p>
          <a:p>
            <a:pPr lvl="4">
              <a:lnSpc>
                <a:spcPct val="90000"/>
              </a:lnSpc>
            </a:pPr>
            <a:endParaRPr lang="en-US" sz="600" b="1" dirty="0">
              <a:latin typeface="Calibri"/>
              <a:ea typeface="ＭＳ Ｐゴシック" pitchFamily="34" charset="-128"/>
              <a:cs typeface="Calibri"/>
            </a:endParaRPr>
          </a:p>
          <a:p>
            <a:pPr lvl="1">
              <a:lnSpc>
                <a:spcPct val="90000"/>
              </a:lnSpc>
            </a:pPr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Show this converges to the true probability P</a:t>
            </a:r>
          </a:p>
          <a:p>
            <a:pPr lvl="1">
              <a:lnSpc>
                <a:spcPct val="90000"/>
              </a:lnSpc>
            </a:pPr>
            <a:endParaRPr lang="en-US" sz="2000" dirty="0">
              <a:latin typeface="Calibri"/>
              <a:ea typeface="ＭＳ Ｐゴシック" pitchFamily="34" charset="-128"/>
              <a:cs typeface="Calibri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1" y="4302211"/>
            <a:ext cx="6231629" cy="2561220"/>
          </a:xfrm>
          <a:prstGeom prst="rect">
            <a:avLst/>
          </a:prstGeom>
        </p:spPr>
      </p:pic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6705600" y="1295400"/>
            <a:ext cx="5181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Why sample?</a:t>
            </a:r>
          </a:p>
          <a:p>
            <a:pPr lvl="5">
              <a:lnSpc>
                <a:spcPct val="90000"/>
              </a:lnSpc>
            </a:pPr>
            <a:endParaRPr lang="en-US" sz="600" dirty="0">
              <a:latin typeface="Calibri"/>
              <a:ea typeface="ＭＳ Ｐゴシック" pitchFamily="34" charset="-128"/>
              <a:cs typeface="Calibri"/>
            </a:endParaRPr>
          </a:p>
          <a:p>
            <a:pPr lvl="5">
              <a:lnSpc>
                <a:spcPct val="90000"/>
              </a:lnSpc>
            </a:pPr>
            <a:endParaRPr lang="en-US" altLang="ja-JP" sz="500" dirty="0">
              <a:latin typeface="Calibri"/>
              <a:ea typeface="ＭＳ Ｐゴシック" pitchFamily="34" charset="-128"/>
              <a:cs typeface="Calibri"/>
            </a:endParaRPr>
          </a:p>
          <a:p>
            <a:pPr lvl="1">
              <a:lnSpc>
                <a:spcPct val="90000"/>
              </a:lnSpc>
            </a:pPr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Inference: getting a sample is faster than computing the right answer (e.g. with variable elimination)</a:t>
            </a:r>
          </a:p>
          <a:p>
            <a:pPr>
              <a:lnSpc>
                <a:spcPct val="90000"/>
              </a:lnSpc>
            </a:pPr>
            <a:endParaRPr lang="en-US" sz="2400" dirty="0">
              <a:latin typeface="Calibri"/>
              <a:ea typeface="ＭＳ Ｐゴシック" pitchFamily="34" charset="-128"/>
              <a:cs typeface="Calibri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pitchFamily="34" charset="-128"/>
              </a:rPr>
              <a:t>Sampling Basics</a:t>
            </a:r>
          </a:p>
        </p:txBody>
      </p:sp>
      <p:sp>
        <p:nvSpPr>
          <p:cNvPr id="55298" name="Content Placeholder 2"/>
          <p:cNvSpPr>
            <a:spLocks noGrp="1"/>
          </p:cNvSpPr>
          <p:nvPr>
            <p:ph idx="1"/>
          </p:nvPr>
        </p:nvSpPr>
        <p:spPr>
          <a:xfrm>
            <a:off x="152400" y="1397001"/>
            <a:ext cx="4953000" cy="4729164"/>
          </a:xfrm>
        </p:spPr>
        <p:txBody>
          <a:bodyPr/>
          <a:lstStyle/>
          <a:p>
            <a:r>
              <a:rPr lang="en-US" sz="2400" dirty="0">
                <a:ea typeface="ＭＳ Ｐゴシック" pitchFamily="34" charset="-128"/>
              </a:rPr>
              <a:t>Sampling from given distribution</a:t>
            </a:r>
          </a:p>
          <a:p>
            <a:pPr lvl="6"/>
            <a:endParaRPr lang="en-US" sz="600" dirty="0">
              <a:ea typeface="ＭＳ Ｐゴシック" pitchFamily="34" charset="-128"/>
            </a:endParaRPr>
          </a:p>
          <a:p>
            <a:pPr lvl="1"/>
            <a:r>
              <a:rPr lang="en-US" sz="2000" dirty="0">
                <a:ea typeface="ＭＳ Ｐゴシック" pitchFamily="34" charset="-128"/>
              </a:rPr>
              <a:t>Step 1: Get sample </a:t>
            </a:r>
            <a:r>
              <a:rPr lang="en-US" sz="2000" i="1" dirty="0">
                <a:ea typeface="ＭＳ Ｐゴシック" pitchFamily="34" charset="-128"/>
              </a:rPr>
              <a:t>u</a:t>
            </a:r>
            <a:r>
              <a:rPr lang="en-US" sz="2000" dirty="0">
                <a:ea typeface="ＭＳ Ｐゴシック" pitchFamily="34" charset="-128"/>
              </a:rPr>
              <a:t> from uniform distribution over [0, 1)</a:t>
            </a:r>
          </a:p>
          <a:p>
            <a:pPr lvl="2"/>
            <a:r>
              <a:rPr lang="en-US" sz="1600" dirty="0">
                <a:ea typeface="ＭＳ Ｐゴシック" pitchFamily="34" charset="-128"/>
              </a:rPr>
              <a:t>E.g. random() in python</a:t>
            </a:r>
          </a:p>
          <a:p>
            <a:pPr lvl="4"/>
            <a:endParaRPr lang="en-US" sz="600" dirty="0">
              <a:ea typeface="ＭＳ Ｐゴシック" pitchFamily="34" charset="-128"/>
            </a:endParaRPr>
          </a:p>
          <a:p>
            <a:pPr lvl="1"/>
            <a:r>
              <a:rPr lang="en-US" sz="2000" dirty="0">
                <a:ea typeface="ＭＳ Ｐゴシック" pitchFamily="34" charset="-128"/>
              </a:rPr>
              <a:t>Step 2: Convert this sample </a:t>
            </a:r>
            <a:r>
              <a:rPr lang="en-US" sz="2000" i="1" dirty="0">
                <a:ea typeface="ＭＳ Ｐゴシック" pitchFamily="34" charset="-128"/>
              </a:rPr>
              <a:t>u</a:t>
            </a:r>
            <a:r>
              <a:rPr lang="en-US" sz="2000" dirty="0">
                <a:ea typeface="ＭＳ Ｐゴシック" pitchFamily="34" charset="-128"/>
              </a:rPr>
              <a:t> into an outcome for the given distribution by having each outcome associated with a sub-interval of [0,1) with sub-interval size equal to probability of the outcome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5334000" y="1371600"/>
            <a:ext cx="4191000" cy="4729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2400" dirty="0">
                <a:ea typeface="ＭＳ Ｐゴシック" pitchFamily="34" charset="-128"/>
              </a:rPr>
              <a:t>Example</a:t>
            </a:r>
          </a:p>
          <a:p>
            <a:endParaRPr lang="en-US" sz="2400" dirty="0">
              <a:ea typeface="ＭＳ Ｐゴシック" pitchFamily="34" charset="-128"/>
            </a:endParaRPr>
          </a:p>
          <a:p>
            <a:endParaRPr lang="en-US" sz="2400" dirty="0">
              <a:ea typeface="ＭＳ Ｐゴシック" pitchFamily="34" charset="-128"/>
            </a:endParaRPr>
          </a:p>
          <a:p>
            <a:endParaRPr lang="en-US" sz="2400" dirty="0">
              <a:ea typeface="ＭＳ Ｐゴシック" pitchFamily="34" charset="-128"/>
            </a:endParaRPr>
          </a:p>
          <a:p>
            <a:endParaRPr lang="en-US" sz="2400" dirty="0">
              <a:ea typeface="ＭＳ Ｐゴシック" pitchFamily="34" charset="-128"/>
            </a:endParaRPr>
          </a:p>
          <a:p>
            <a:endParaRPr lang="en-US" sz="2400" dirty="0">
              <a:ea typeface="ＭＳ Ｐゴシック" pitchFamily="34" charset="-128"/>
            </a:endParaRPr>
          </a:p>
          <a:p>
            <a:endParaRPr lang="en-US" sz="2400" dirty="0">
              <a:ea typeface="ＭＳ Ｐゴシック" pitchFamily="34" charset="-128"/>
            </a:endParaRPr>
          </a:p>
          <a:p>
            <a:pPr lvl="1"/>
            <a:r>
              <a:rPr lang="en-US" sz="2000" dirty="0"/>
              <a:t>If random() returns </a:t>
            </a:r>
            <a:r>
              <a:rPr lang="en-US" sz="2000" i="1" dirty="0"/>
              <a:t>u</a:t>
            </a:r>
            <a:r>
              <a:rPr lang="en-US" sz="2000" dirty="0"/>
              <a:t> = 0.83, then our sample is </a:t>
            </a:r>
            <a:r>
              <a:rPr lang="en-US" sz="2000" i="1" dirty="0"/>
              <a:t>C</a:t>
            </a:r>
            <a:r>
              <a:rPr lang="en-US" sz="2000" dirty="0"/>
              <a:t> = blue</a:t>
            </a:r>
          </a:p>
          <a:p>
            <a:pPr lvl="1"/>
            <a:r>
              <a:rPr lang="en-US" sz="2000" dirty="0" err="1"/>
              <a:t>E.g</a:t>
            </a:r>
            <a:r>
              <a:rPr lang="en-US" sz="2000" dirty="0"/>
              <a:t>, after sampling 8 times:</a:t>
            </a:r>
            <a:endParaRPr lang="en-US" sz="2000" dirty="0">
              <a:ea typeface="ＭＳ Ｐゴシック" pitchFamily="34" charset="-128"/>
            </a:endParaRPr>
          </a:p>
          <a:p>
            <a:pPr lvl="6"/>
            <a:endParaRPr lang="en-US" sz="600" dirty="0">
              <a:ea typeface="ＭＳ Ｐゴシック" pitchFamily="34" charset="-128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502233"/>
              </p:ext>
            </p:extLst>
          </p:nvPr>
        </p:nvGraphicFramePr>
        <p:xfrm>
          <a:off x="5715000" y="2209800"/>
          <a:ext cx="2514600" cy="1828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57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C</a:t>
                      </a:r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P(C)</a:t>
                      </a:r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red</a:t>
                      </a:r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0.6</a:t>
                      </a:r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green</a:t>
                      </a:r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0.1</a:t>
                      </a:r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blue</a:t>
                      </a:r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0.3</a:t>
                      </a:r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6" name="Picture 5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524875" y="2819400"/>
            <a:ext cx="3514725" cy="1143000"/>
          </a:xfrm>
          <a:prstGeom prst="rect">
            <a:avLst/>
          </a:prstGeom>
          <a:noFill/>
          <a:ln/>
          <a:effectLst/>
          <a:extLst>
            <a:ext uri="{909E8E84-426E-40dd-AFC4-6F175D3DCCD1}">
              <a14:hiddenFill xmlns:a14="http://schemas.microsoft.com/office/drawing/2010/main" xmlns="">
                <a:pattFill prst="pct5">
                  <a:fgClr>
                    <a:srgbClr val="FFFFFF">
                      <a:alpha val="0"/>
                    </a:srgbClr>
                  </a:fgClr>
                  <a:bgClr>
                    <a:srgbClr val="FFFFFF">
                      <a:alpha val="0"/>
                    </a:srgbClr>
                  </a:bgClr>
                </a:patt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0" y="5486400"/>
            <a:ext cx="4821156" cy="112913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" name="Ink 1"/>
              <p14:cNvContentPartPr/>
              <p14:nvPr/>
            </p14:nvContentPartPr>
            <p14:xfrm>
              <a:off x="3205440" y="4960800"/>
              <a:ext cx="8684640" cy="18255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201480" y="4950720"/>
                <a:ext cx="8693640" cy="18464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/>
                <a:ea typeface="ＭＳ Ｐゴシック" pitchFamily="34" charset="-128"/>
                <a:cs typeface="Calibri"/>
              </a:rPr>
              <a:t>Sampling in Bayes</a:t>
            </a:r>
            <a:r>
              <a:rPr lang="en-US" altLang="en-US">
                <a:latin typeface="Calibri"/>
                <a:ea typeface="ＭＳ Ｐゴシック" pitchFamily="34" charset="-128"/>
                <a:cs typeface="Calibri"/>
              </a:rPr>
              <a:t>’</a:t>
            </a:r>
            <a:r>
              <a:rPr lang="en-US">
                <a:latin typeface="Calibri"/>
                <a:ea typeface="ＭＳ Ｐゴシック" pitchFamily="34" charset="-128"/>
                <a:cs typeface="Calibri"/>
              </a:rPr>
              <a:t> Nets</a:t>
            </a:r>
          </a:p>
        </p:txBody>
      </p:sp>
      <p:sp>
        <p:nvSpPr>
          <p:cNvPr id="73730" name="Content Placeholder 2"/>
          <p:cNvSpPr>
            <a:spLocks noGrp="1"/>
          </p:cNvSpPr>
          <p:nvPr>
            <p:ph idx="1"/>
          </p:nvPr>
        </p:nvSpPr>
        <p:spPr>
          <a:xfrm>
            <a:off x="3429000" y="1828799"/>
            <a:ext cx="5867400" cy="4297365"/>
          </a:xfrm>
        </p:spPr>
        <p:txBody>
          <a:bodyPr/>
          <a:lstStyle/>
          <a:p>
            <a:r>
              <a:rPr lang="en-US" dirty="0">
                <a:latin typeface="Calibri"/>
                <a:ea typeface="ＭＳ Ｐゴシック" pitchFamily="34" charset="-128"/>
                <a:cs typeface="Calibri"/>
              </a:rPr>
              <a:t>Prior Sampling</a:t>
            </a:r>
          </a:p>
          <a:p>
            <a:pPr lvl="5"/>
            <a:endParaRPr lang="en-US" dirty="0">
              <a:latin typeface="Calibri"/>
              <a:ea typeface="ＭＳ Ｐゴシック" pitchFamily="34" charset="-128"/>
              <a:cs typeface="Calibri"/>
            </a:endParaRPr>
          </a:p>
          <a:p>
            <a:r>
              <a:rPr lang="en-US" dirty="0">
                <a:latin typeface="Calibri"/>
                <a:ea typeface="ＭＳ Ｐゴシック" pitchFamily="34" charset="-128"/>
                <a:cs typeface="Calibri"/>
              </a:rPr>
              <a:t>Rejection Sampling</a:t>
            </a:r>
          </a:p>
          <a:p>
            <a:pPr lvl="4"/>
            <a:endParaRPr lang="en-US" dirty="0">
              <a:latin typeface="Calibri"/>
              <a:ea typeface="ＭＳ Ｐゴシック" pitchFamily="34" charset="-128"/>
              <a:cs typeface="Calibri"/>
            </a:endParaRPr>
          </a:p>
          <a:p>
            <a:r>
              <a:rPr lang="en-US" dirty="0">
                <a:latin typeface="Calibri"/>
                <a:ea typeface="ＭＳ Ｐゴシック" pitchFamily="34" charset="-128"/>
                <a:cs typeface="Calibri"/>
              </a:rPr>
              <a:t>Likelihood Weighting</a:t>
            </a:r>
          </a:p>
          <a:p>
            <a:pPr lvl="4"/>
            <a:endParaRPr lang="en-US" dirty="0">
              <a:latin typeface="Calibri"/>
              <a:ea typeface="ＭＳ Ｐゴシック" pitchFamily="34" charset="-128"/>
              <a:cs typeface="Calibri"/>
            </a:endParaRPr>
          </a:p>
          <a:p>
            <a:r>
              <a:rPr lang="en-US" dirty="0">
                <a:latin typeface="Calibri"/>
                <a:ea typeface="ＭＳ Ｐゴシック" pitchFamily="34" charset="-128"/>
                <a:cs typeface="Calibri"/>
              </a:rPr>
              <a:t>Gibbs Sampling</a:t>
            </a:r>
          </a:p>
          <a:p>
            <a:endParaRPr lang="en-US" dirty="0">
              <a:latin typeface="Calibri"/>
              <a:ea typeface="ＭＳ Ｐゴシック" pitchFamily="34" charset="-128"/>
              <a:cs typeface="Calibri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Prior Sampling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41" y="2895600"/>
            <a:ext cx="12191997" cy="3102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2113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34" charset="-128"/>
              </a:rPr>
              <a:t>Prior Sampling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idx="1"/>
          </p:nvPr>
        </p:nvSpPr>
        <p:spPr>
          <a:xfrm>
            <a:off x="2133600" y="1524000"/>
            <a:ext cx="8229600" cy="4876800"/>
          </a:xfrm>
        </p:spPr>
        <p:txBody>
          <a:bodyPr/>
          <a:lstStyle/>
          <a:p>
            <a:r>
              <a:rPr lang="en-US" sz="2400" dirty="0">
                <a:ea typeface="ＭＳ Ｐゴシック" pitchFamily="34" charset="-128"/>
                <a:cs typeface="Calibri" pitchFamily="34" charset="0"/>
              </a:rPr>
              <a:t>Ignore evidence. Sample from the joint probability.</a:t>
            </a:r>
          </a:p>
          <a:p>
            <a:endParaRPr lang="en-US" sz="2400" dirty="0">
              <a:ea typeface="ＭＳ Ｐゴシック" pitchFamily="34" charset="-128"/>
              <a:cs typeface="Calibri" pitchFamily="34" charset="0"/>
            </a:endParaRPr>
          </a:p>
          <a:p>
            <a:r>
              <a:rPr lang="en-US" sz="2400" dirty="0">
                <a:ea typeface="ＭＳ Ｐゴシック" pitchFamily="34" charset="-128"/>
                <a:cs typeface="Calibri" pitchFamily="34" charset="0"/>
              </a:rPr>
              <a:t>Do inference by counting the right samples.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3755743"/>
            <a:ext cx="12191997" cy="3102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4307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22"/>
          <p:cNvSpPr>
            <a:spLocks noChangeArrowheads="1"/>
          </p:cNvSpPr>
          <p:nvPr/>
        </p:nvSpPr>
        <p:spPr bwMode="auto">
          <a:xfrm>
            <a:off x="9141692" y="4735285"/>
            <a:ext cx="2819400" cy="715969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>
              <a:latin typeface="Calibri" pitchFamily="34" charset="0"/>
              <a:cs typeface="Calibri" pitchFamily="34" charset="0"/>
            </a:endParaRPr>
          </a:p>
        </p:txBody>
      </p:sp>
      <p:graphicFrame>
        <p:nvGraphicFramePr>
          <p:cNvPr id="37" name="Table 3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651971"/>
              </p:ext>
            </p:extLst>
          </p:nvPr>
        </p:nvGraphicFramePr>
        <p:xfrm>
          <a:off x="9141692" y="3272340"/>
          <a:ext cx="2819400" cy="2926016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368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99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+c</a:t>
                      </a: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+s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+e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0.1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Symbol"/>
                        </a:rPr>
                        <a:t>+c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Symbol"/>
                        </a:rPr>
                        <a:t>+s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Symbol"/>
                        </a:rPr>
                        <a:t>-e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0.9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Symbol"/>
                        </a:rPr>
                        <a:t>+c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Symbol"/>
                        </a:rPr>
                        <a:t>-s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+e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0.2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Symbol"/>
                        </a:rPr>
                        <a:t>+c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Symbol"/>
                        </a:rPr>
                        <a:t>-s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Symbol"/>
                        </a:rPr>
                        <a:t>-e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0.8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Symbol"/>
                        </a:rPr>
                        <a:t>-c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+s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+e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0.3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Symbol"/>
                        </a:rPr>
                        <a:t>-c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Symbol"/>
                        </a:rPr>
                        <a:t>+s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Symbol"/>
                        </a:rPr>
                        <a:t>-e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0.7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Symbol"/>
                        </a:rPr>
                        <a:t>-c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Symbol"/>
                        </a:rPr>
                        <a:t>-s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+e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0.8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Symbol"/>
                        </a:rPr>
                        <a:t>-c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Symbol"/>
                        </a:rPr>
                        <a:t>-s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Symbol"/>
                        </a:rPr>
                        <a:t>-e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0.2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16" name="Rectangle 22"/>
          <p:cNvSpPr>
            <a:spLocks noChangeArrowheads="1"/>
          </p:cNvSpPr>
          <p:nvPr/>
        </p:nvSpPr>
        <p:spPr bwMode="auto">
          <a:xfrm>
            <a:off x="2819400" y="1179411"/>
            <a:ext cx="1306286" cy="801788"/>
          </a:xfrm>
          <a:prstGeom prst="rect">
            <a:avLst/>
          </a:prstGeom>
          <a:solidFill>
            <a:srgbClr val="FFFF0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9" name="Rectangle 22"/>
          <p:cNvSpPr>
            <a:spLocks noChangeArrowheads="1"/>
          </p:cNvSpPr>
          <p:nvPr/>
        </p:nvSpPr>
        <p:spPr bwMode="auto">
          <a:xfrm>
            <a:off x="1066800" y="2923053"/>
            <a:ext cx="1981200" cy="734547"/>
          </a:xfrm>
          <a:prstGeom prst="rect">
            <a:avLst/>
          </a:prstGeom>
          <a:solidFill>
            <a:srgbClr val="FFFF0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40" name="Rectangle 22"/>
          <p:cNvSpPr>
            <a:spLocks noChangeArrowheads="1"/>
          </p:cNvSpPr>
          <p:nvPr/>
        </p:nvSpPr>
        <p:spPr bwMode="auto">
          <a:xfrm>
            <a:off x="6583592" y="2923053"/>
            <a:ext cx="2048866" cy="734547"/>
          </a:xfrm>
          <a:prstGeom prst="rect">
            <a:avLst/>
          </a:prstGeom>
          <a:solidFill>
            <a:srgbClr val="FFFF0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76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Example Model: Escaping a Dungeon</a:t>
            </a:r>
          </a:p>
        </p:txBody>
      </p:sp>
      <p:sp>
        <p:nvSpPr>
          <p:cNvPr id="25" name="Oval 4"/>
          <p:cNvSpPr>
            <a:spLocks noChangeArrowheads="1"/>
          </p:cNvSpPr>
          <p:nvPr/>
        </p:nvSpPr>
        <p:spPr bwMode="auto">
          <a:xfrm>
            <a:off x="4440355" y="4689255"/>
            <a:ext cx="762000" cy="762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i="1" dirty="0">
                <a:latin typeface="Calibri"/>
                <a:cs typeface="Calibri"/>
              </a:rPr>
              <a:t>E</a:t>
            </a:r>
            <a:endParaRPr lang="en-US" sz="2800" baseline="-25000" dirty="0">
              <a:latin typeface="Calibri"/>
              <a:cs typeface="Calibri"/>
            </a:endParaRPr>
          </a:p>
        </p:txBody>
      </p:sp>
      <p:sp>
        <p:nvSpPr>
          <p:cNvPr id="26" name="Oval 4"/>
          <p:cNvSpPr>
            <a:spLocks noChangeArrowheads="1"/>
          </p:cNvSpPr>
          <p:nvPr/>
        </p:nvSpPr>
        <p:spPr bwMode="auto">
          <a:xfrm>
            <a:off x="4440355" y="2215463"/>
            <a:ext cx="762000" cy="762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i="1" dirty="0">
                <a:latin typeface="Calibri"/>
                <a:cs typeface="Calibri"/>
              </a:rPr>
              <a:t>T</a:t>
            </a:r>
            <a:endParaRPr lang="en-US" sz="2800" baseline="-25000" dirty="0">
              <a:latin typeface="Calibri"/>
              <a:cs typeface="Calibri"/>
            </a:endParaRPr>
          </a:p>
        </p:txBody>
      </p:sp>
      <p:sp>
        <p:nvSpPr>
          <p:cNvPr id="27" name="Oval 4"/>
          <p:cNvSpPr>
            <a:spLocks noChangeArrowheads="1"/>
          </p:cNvSpPr>
          <p:nvPr/>
        </p:nvSpPr>
        <p:spPr bwMode="auto">
          <a:xfrm>
            <a:off x="5562600" y="3464391"/>
            <a:ext cx="762000" cy="762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i="1" dirty="0">
                <a:latin typeface="Calibri"/>
                <a:cs typeface="Calibri"/>
              </a:rPr>
              <a:t>S</a:t>
            </a:r>
            <a:endParaRPr lang="en-US" sz="2800" baseline="-25000" dirty="0">
              <a:latin typeface="Calibri"/>
              <a:cs typeface="Calibri"/>
            </a:endParaRPr>
          </a:p>
        </p:txBody>
      </p:sp>
      <p:sp>
        <p:nvSpPr>
          <p:cNvPr id="29" name="Oval 4"/>
          <p:cNvSpPr>
            <a:spLocks noChangeArrowheads="1"/>
          </p:cNvSpPr>
          <p:nvPr/>
        </p:nvSpPr>
        <p:spPr bwMode="auto">
          <a:xfrm>
            <a:off x="3374258" y="3464391"/>
            <a:ext cx="762000" cy="762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i="1" dirty="0">
                <a:latin typeface="Calibri"/>
                <a:cs typeface="Calibri"/>
              </a:rPr>
              <a:t>C</a:t>
            </a:r>
            <a:endParaRPr lang="en-US" sz="2800" baseline="-25000" dirty="0">
              <a:latin typeface="Calibri"/>
              <a:cs typeface="Calibri"/>
            </a:endParaRPr>
          </a:p>
        </p:txBody>
      </p:sp>
      <p:cxnSp>
        <p:nvCxnSpPr>
          <p:cNvPr id="31" name="AutoShape 6"/>
          <p:cNvCxnSpPr>
            <a:cxnSpLocks noChangeShapeType="1"/>
            <a:stCxn id="26" idx="5"/>
            <a:endCxn id="27" idx="1"/>
          </p:cNvCxnSpPr>
          <p:nvPr/>
        </p:nvCxnSpPr>
        <p:spPr bwMode="auto">
          <a:xfrm>
            <a:off x="5090763" y="2865871"/>
            <a:ext cx="583429" cy="71011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32" name="AutoShape 6"/>
          <p:cNvCxnSpPr>
            <a:cxnSpLocks noChangeShapeType="1"/>
            <a:stCxn id="26" idx="3"/>
            <a:endCxn id="29" idx="7"/>
          </p:cNvCxnSpPr>
          <p:nvPr/>
        </p:nvCxnSpPr>
        <p:spPr bwMode="auto">
          <a:xfrm flipH="1">
            <a:off x="4024666" y="2865871"/>
            <a:ext cx="527281" cy="71011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33" name="AutoShape 6"/>
          <p:cNvCxnSpPr>
            <a:cxnSpLocks noChangeShapeType="1"/>
            <a:stCxn id="29" idx="5"/>
            <a:endCxn id="25" idx="1"/>
          </p:cNvCxnSpPr>
          <p:nvPr/>
        </p:nvCxnSpPr>
        <p:spPr bwMode="auto">
          <a:xfrm>
            <a:off x="4024666" y="4114799"/>
            <a:ext cx="527281" cy="686048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30" name="AutoShape 6"/>
          <p:cNvCxnSpPr>
            <a:cxnSpLocks noChangeShapeType="1"/>
            <a:stCxn id="27" idx="3"/>
            <a:endCxn id="25" idx="7"/>
          </p:cNvCxnSpPr>
          <p:nvPr/>
        </p:nvCxnSpPr>
        <p:spPr bwMode="auto">
          <a:xfrm flipH="1">
            <a:off x="5090763" y="4114799"/>
            <a:ext cx="583429" cy="686048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graphicFrame>
        <p:nvGraphicFramePr>
          <p:cNvPr id="23" name="Table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4726222"/>
              </p:ext>
            </p:extLst>
          </p:nvPr>
        </p:nvGraphicFramePr>
        <p:xfrm>
          <a:off x="2819400" y="1168397"/>
          <a:ext cx="1295400" cy="812802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33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6401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+t</a:t>
                      </a: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0.75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6401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Symbol"/>
                        </a:rPr>
                        <a:t>-t</a:t>
                      </a:r>
                      <a:endParaRPr lang="en-US" sz="180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0.25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4" name="Table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3916646"/>
              </p:ext>
            </p:extLst>
          </p:nvPr>
        </p:nvGraphicFramePr>
        <p:xfrm>
          <a:off x="1066800" y="2923054"/>
          <a:ext cx="1981200" cy="1463544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299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789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5886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+t</a:t>
                      </a: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+c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0.95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Symbol"/>
                        </a:rPr>
                        <a:t>+t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Symbol"/>
                        </a:rPr>
                        <a:t>-c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0.05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Symbol"/>
                        </a:rPr>
                        <a:t>-t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+c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0.0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Symbol"/>
                        </a:rPr>
                        <a:t>-t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Symbol"/>
                        </a:rPr>
                        <a:t>-c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1.0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38" name="Table 3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9905727"/>
              </p:ext>
            </p:extLst>
          </p:nvPr>
        </p:nvGraphicFramePr>
        <p:xfrm>
          <a:off x="6575058" y="2923053"/>
          <a:ext cx="2057400" cy="1463544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299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30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5886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+t</a:t>
                      </a: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+s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0.1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Symbol"/>
                        </a:rPr>
                        <a:t>+t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Symbol"/>
                        </a:rPr>
                        <a:t>-s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0.9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Symbol"/>
                        </a:rPr>
                        <a:t>-t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+s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0.01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Symbol"/>
                        </a:rPr>
                        <a:t>-t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Symbol"/>
                        </a:rPr>
                        <a:t>-s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0.99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1862162" y="1100052"/>
                <a:ext cx="1066097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2162" y="1100052"/>
                <a:ext cx="1066097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1524000" y="2350241"/>
                <a:ext cx="1066097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0" y="2350241"/>
                <a:ext cx="1066097" cy="492443"/>
              </a:xfrm>
              <a:prstGeom prst="rect">
                <a:avLst/>
              </a:prstGeom>
              <a:blipFill>
                <a:blip r:embed="rId4"/>
                <a:stretch>
                  <a:fillRect r="-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7019254" y="2374977"/>
                <a:ext cx="1066097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9254" y="2374977"/>
                <a:ext cx="1066097" cy="4924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9829800" y="2728484"/>
                <a:ext cx="1466100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29800" y="2728484"/>
                <a:ext cx="1466100" cy="49244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Oval 4"/>
          <p:cNvSpPr>
            <a:spLocks noChangeArrowheads="1"/>
          </p:cNvSpPr>
          <p:nvPr/>
        </p:nvSpPr>
        <p:spPr bwMode="auto">
          <a:xfrm>
            <a:off x="4440355" y="2219986"/>
            <a:ext cx="762000" cy="762000"/>
          </a:xfrm>
          <a:prstGeom prst="ellipse">
            <a:avLst/>
          </a:prstGeom>
          <a:solidFill>
            <a:srgbClr val="00B050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i="1" dirty="0">
                <a:latin typeface="Calibri"/>
                <a:cs typeface="Calibri"/>
              </a:rPr>
              <a:t>T</a:t>
            </a:r>
            <a:endParaRPr lang="en-US" sz="2800" baseline="-25000" dirty="0">
              <a:latin typeface="Calibri"/>
              <a:cs typeface="Calibri"/>
            </a:endParaRPr>
          </a:p>
        </p:txBody>
      </p:sp>
      <p:sp>
        <p:nvSpPr>
          <p:cNvPr id="36" name="Oval 35"/>
          <p:cNvSpPr>
            <a:spLocks noChangeArrowheads="1"/>
          </p:cNvSpPr>
          <p:nvPr/>
        </p:nvSpPr>
        <p:spPr bwMode="auto">
          <a:xfrm>
            <a:off x="3374258" y="3464391"/>
            <a:ext cx="762000" cy="762000"/>
          </a:xfrm>
          <a:prstGeom prst="ellipse">
            <a:avLst/>
          </a:prstGeom>
          <a:solidFill>
            <a:srgbClr val="FF0000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i="1" dirty="0">
                <a:latin typeface="Calibri"/>
                <a:cs typeface="Calibri"/>
              </a:rPr>
              <a:t>C</a:t>
            </a:r>
            <a:endParaRPr lang="en-US" sz="2800" baseline="-25000" dirty="0">
              <a:latin typeface="Calibri"/>
              <a:cs typeface="Calibri"/>
            </a:endParaRPr>
          </a:p>
        </p:txBody>
      </p:sp>
      <p:sp>
        <p:nvSpPr>
          <p:cNvPr id="42" name="Oval 4"/>
          <p:cNvSpPr>
            <a:spLocks noChangeArrowheads="1"/>
          </p:cNvSpPr>
          <p:nvPr/>
        </p:nvSpPr>
        <p:spPr bwMode="auto">
          <a:xfrm>
            <a:off x="5562600" y="3459868"/>
            <a:ext cx="762000" cy="762000"/>
          </a:xfrm>
          <a:prstGeom prst="ellipse">
            <a:avLst/>
          </a:prstGeom>
          <a:solidFill>
            <a:srgbClr val="00B050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i="1" dirty="0">
                <a:latin typeface="Calibri"/>
                <a:cs typeface="Calibri"/>
              </a:rPr>
              <a:t>S</a:t>
            </a:r>
            <a:endParaRPr lang="en-US" sz="2800" baseline="-25000" dirty="0">
              <a:latin typeface="Calibri"/>
              <a:cs typeface="Calibri"/>
            </a:endParaRPr>
          </a:p>
        </p:txBody>
      </p:sp>
      <p:sp>
        <p:nvSpPr>
          <p:cNvPr id="44" name="Oval 4"/>
          <p:cNvSpPr>
            <a:spLocks noChangeArrowheads="1"/>
          </p:cNvSpPr>
          <p:nvPr/>
        </p:nvSpPr>
        <p:spPr bwMode="auto">
          <a:xfrm>
            <a:off x="4440355" y="4689255"/>
            <a:ext cx="762000" cy="762000"/>
          </a:xfrm>
          <a:prstGeom prst="ellipse">
            <a:avLst/>
          </a:prstGeom>
          <a:solidFill>
            <a:srgbClr val="00B050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i="1" dirty="0">
                <a:latin typeface="Calibri"/>
                <a:cs typeface="Calibri"/>
              </a:rPr>
              <a:t>E</a:t>
            </a:r>
            <a:endParaRPr lang="en-US" sz="2800" baseline="-25000" dirty="0">
              <a:latin typeface="Calibri"/>
              <a:cs typeface="Calibri"/>
            </a:endParaRPr>
          </a:p>
        </p:txBody>
      </p:sp>
      <p:sp>
        <p:nvSpPr>
          <p:cNvPr id="46" name="TextBox 39"/>
          <p:cNvSpPr txBox="1">
            <a:spLocks noChangeArrowheads="1"/>
          </p:cNvSpPr>
          <p:nvPr/>
        </p:nvSpPr>
        <p:spPr bwMode="auto">
          <a:xfrm>
            <a:off x="190500" y="4908325"/>
            <a:ext cx="224790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1800" dirty="0">
                <a:latin typeface="Calibri" pitchFamily="34" charset="0"/>
                <a:cs typeface="Calibri" pitchFamily="34" charset="0"/>
              </a:rPr>
              <a:t>Samples:</a:t>
            </a:r>
          </a:p>
          <a:p>
            <a:pPr eaLnBrk="1" hangingPunct="1"/>
            <a:r>
              <a:rPr lang="en-US" sz="1800" dirty="0">
                <a:latin typeface="Consolas" panose="020B0609020204030204" pitchFamily="49" charset="0"/>
                <a:cs typeface="Calibri" pitchFamily="34" charset="0"/>
              </a:rPr>
              <a:t> +t, -c, +s, +e</a:t>
            </a:r>
          </a:p>
          <a:p>
            <a:pPr eaLnBrk="1" hangingPunct="1"/>
            <a:r>
              <a:rPr lang="en-US" sz="1800" dirty="0">
                <a:latin typeface="Consolas" panose="020B0609020204030204" pitchFamily="49" charset="0"/>
                <a:cs typeface="Calibri" pitchFamily="34" charset="0"/>
              </a:rPr>
              <a:t> -t, -c, -s, –e,</a:t>
            </a:r>
          </a:p>
          <a:p>
            <a:pPr eaLnBrk="1" hangingPunct="1"/>
            <a:r>
              <a:rPr lang="en-US" sz="1800" dirty="0">
                <a:latin typeface="Consolas" panose="020B0609020204030204" pitchFamily="49" charset="0"/>
                <a:cs typeface="Calibri" pitchFamily="34" charset="0"/>
              </a:rPr>
              <a:t> ...</a:t>
            </a:r>
          </a:p>
        </p:txBody>
      </p:sp>
    </p:spTree>
    <p:extLst>
      <p:ext uri="{BB962C8B-B14F-4D97-AF65-F5344CB8AC3E}">
        <p14:creationId xmlns:p14="http://schemas.microsoft.com/office/powerpoint/2010/main" val="727510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16" grpId="0" animBg="1"/>
      <p:bldP spid="39" grpId="0" animBg="1"/>
      <p:bldP spid="40" grpId="0" animBg="1"/>
      <p:bldP spid="21" grpId="0" animBg="1"/>
      <p:bldP spid="36" grpId="0" animBg="1"/>
      <p:bldP spid="42" grpId="0" animBg="1"/>
      <p:bldP spid="44" grpId="0" animBg="1"/>
      <p:bldP spid="46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pitchFamily="34" charset="-128"/>
              </a:rPr>
              <a:t>Prior Sampling</a:t>
            </a:r>
          </a:p>
        </p:txBody>
      </p:sp>
      <p:sp>
        <p:nvSpPr>
          <p:cNvPr id="74754" name="Content Placeholder 2"/>
          <p:cNvSpPr>
            <a:spLocks noGrp="1"/>
          </p:cNvSpPr>
          <p:nvPr>
            <p:ph idx="1"/>
          </p:nvPr>
        </p:nvSpPr>
        <p:spPr>
          <a:xfrm>
            <a:off x="2971800" y="1447800"/>
            <a:ext cx="5867400" cy="2108199"/>
          </a:xfrm>
          <a:ln w="28575">
            <a:solidFill>
              <a:schemeClr val="tx1"/>
            </a:solidFill>
          </a:ln>
        </p:spPr>
        <p:txBody>
          <a:bodyPr/>
          <a:lstStyle/>
          <a:p>
            <a:r>
              <a:rPr lang="en-US" sz="2800" dirty="0">
                <a:ea typeface="ＭＳ Ｐゴシック" pitchFamily="34" charset="-128"/>
              </a:rPr>
              <a:t>For </a:t>
            </a:r>
            <a:r>
              <a:rPr lang="en-US" sz="2800" dirty="0" err="1">
                <a:ea typeface="ＭＳ Ｐゴシック" pitchFamily="34" charset="-128"/>
              </a:rPr>
              <a:t>i</a:t>
            </a:r>
            <a:r>
              <a:rPr lang="en-US" sz="2800" dirty="0">
                <a:ea typeface="ＭＳ Ｐゴシック" pitchFamily="34" charset="-128"/>
              </a:rPr>
              <a:t>=1, 2, …, n</a:t>
            </a:r>
          </a:p>
          <a:p>
            <a:pPr lvl="2"/>
            <a:endParaRPr lang="en-US" sz="800" dirty="0">
              <a:ea typeface="ＭＳ Ｐゴシック" pitchFamily="34" charset="-128"/>
            </a:endParaRPr>
          </a:p>
          <a:p>
            <a:pPr lvl="1"/>
            <a:r>
              <a:rPr lang="en-US" sz="2400" dirty="0">
                <a:ea typeface="ＭＳ Ｐゴシック" pitchFamily="34" charset="-128"/>
              </a:rPr>
              <a:t>Sample x</a:t>
            </a:r>
            <a:r>
              <a:rPr lang="en-US" sz="2400" baseline="-25000" dirty="0">
                <a:ea typeface="ＭＳ Ｐゴシック" pitchFamily="34" charset="-128"/>
              </a:rPr>
              <a:t>i</a:t>
            </a:r>
            <a:r>
              <a:rPr lang="en-US" sz="2400" dirty="0">
                <a:ea typeface="ＭＳ Ｐゴシック" pitchFamily="34" charset="-128"/>
              </a:rPr>
              <a:t> from P(X</a:t>
            </a:r>
            <a:r>
              <a:rPr lang="en-US" sz="2400" baseline="-25000" dirty="0">
                <a:ea typeface="ＭＳ Ｐゴシック" pitchFamily="34" charset="-128"/>
              </a:rPr>
              <a:t>i</a:t>
            </a:r>
            <a:r>
              <a:rPr lang="en-US" sz="2400" dirty="0">
                <a:ea typeface="ＭＳ Ｐゴシック" pitchFamily="34" charset="-128"/>
              </a:rPr>
              <a:t> | Parents(X</a:t>
            </a:r>
            <a:r>
              <a:rPr lang="en-US" sz="2400" baseline="-25000" dirty="0">
                <a:ea typeface="ＭＳ Ｐゴシック" pitchFamily="34" charset="-128"/>
              </a:rPr>
              <a:t>i</a:t>
            </a:r>
            <a:r>
              <a:rPr lang="en-US" sz="2400" dirty="0">
                <a:ea typeface="ＭＳ Ｐゴシック" pitchFamily="34" charset="-128"/>
              </a:rPr>
              <a:t>))</a:t>
            </a:r>
          </a:p>
          <a:p>
            <a:pPr lvl="1"/>
            <a:endParaRPr lang="en-US" sz="800" dirty="0">
              <a:ea typeface="ＭＳ Ｐゴシック" pitchFamily="34" charset="-128"/>
            </a:endParaRPr>
          </a:p>
          <a:p>
            <a:r>
              <a:rPr lang="en-US" sz="2800" dirty="0">
                <a:ea typeface="ＭＳ Ｐゴシック" pitchFamily="34" charset="-128"/>
              </a:rPr>
              <a:t>Return (x</a:t>
            </a:r>
            <a:r>
              <a:rPr lang="en-US" sz="2800" baseline="-25000" dirty="0">
                <a:ea typeface="ＭＳ Ｐゴシック" pitchFamily="34" charset="-128"/>
              </a:rPr>
              <a:t>1</a:t>
            </a:r>
            <a:r>
              <a:rPr lang="en-US" sz="2800" dirty="0">
                <a:ea typeface="ＭＳ Ｐゴシック" pitchFamily="34" charset="-128"/>
              </a:rPr>
              <a:t>, x</a:t>
            </a:r>
            <a:r>
              <a:rPr lang="en-US" sz="2800" baseline="-25000" dirty="0">
                <a:ea typeface="ＭＳ Ｐゴシック" pitchFamily="34" charset="-128"/>
              </a:rPr>
              <a:t>2</a:t>
            </a:r>
            <a:r>
              <a:rPr lang="en-US" sz="2800" dirty="0">
                <a:ea typeface="ＭＳ Ｐゴシック" pitchFamily="34" charset="-128"/>
              </a:rPr>
              <a:t>, …, </a:t>
            </a:r>
            <a:r>
              <a:rPr lang="en-US" sz="2800" dirty="0" err="1">
                <a:ea typeface="ＭＳ Ｐゴシック" pitchFamily="34" charset="-128"/>
              </a:rPr>
              <a:t>x</a:t>
            </a:r>
            <a:r>
              <a:rPr lang="en-US" sz="2800" baseline="-25000" dirty="0" err="1">
                <a:ea typeface="ＭＳ Ｐゴシック" pitchFamily="34" charset="-128"/>
              </a:rPr>
              <a:t>n</a:t>
            </a:r>
            <a:r>
              <a:rPr lang="en-US" sz="2800" dirty="0">
                <a:ea typeface="ＭＳ Ｐゴシック" pitchFamily="34" charset="-128"/>
              </a:rPr>
              <a:t>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41" y="3755742"/>
            <a:ext cx="12191997" cy="3102257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/>
                <a:ea typeface="ＭＳ Ｐゴシック" pitchFamily="34" charset="-128"/>
                <a:cs typeface="Calibri"/>
              </a:rPr>
              <a:t>Example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8229600" cy="4800600"/>
          </a:xfrm>
        </p:spPr>
        <p:txBody>
          <a:bodyPr/>
          <a:lstStyle/>
          <a:p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We</a:t>
            </a:r>
            <a:r>
              <a:rPr lang="ja-JP" altLang="en-US" sz="2400" dirty="0">
                <a:latin typeface="Calibri"/>
                <a:ea typeface="ＭＳ Ｐゴシック" pitchFamily="34" charset="-128"/>
                <a:cs typeface="Calibri"/>
              </a:rPr>
              <a:t>’</a:t>
            </a:r>
            <a:r>
              <a:rPr lang="en-US" altLang="ja-JP" sz="2400" dirty="0" err="1">
                <a:latin typeface="Calibri"/>
                <a:ea typeface="ＭＳ Ｐゴシック" pitchFamily="34" charset="-128"/>
                <a:cs typeface="Calibri"/>
              </a:rPr>
              <a:t>ll</a:t>
            </a:r>
            <a:r>
              <a:rPr lang="en-US" altLang="ja-JP" sz="2400" dirty="0">
                <a:latin typeface="Calibri"/>
                <a:ea typeface="ＭＳ Ｐゴシック" pitchFamily="34" charset="-128"/>
                <a:cs typeface="Calibri"/>
              </a:rPr>
              <a:t> get a bunch of samples from the BN:</a:t>
            </a:r>
          </a:p>
          <a:p>
            <a:pPr lvl="1">
              <a:buFont typeface="Wingdings" pitchFamily="2" charset="2"/>
              <a:buNone/>
            </a:pPr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	+t, </a:t>
            </a:r>
            <a:r>
              <a:rPr lang="en-US" sz="2000" dirty="0">
                <a:latin typeface="Calibri"/>
                <a:ea typeface="ＭＳ Ｐゴシック" pitchFamily="34" charset="-128"/>
                <a:cs typeface="Calibri"/>
                <a:sym typeface="Symbol" pitchFamily="18" charset="2"/>
              </a:rPr>
              <a:t>-c</a:t>
            </a:r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, +s, +e</a:t>
            </a:r>
          </a:p>
          <a:p>
            <a:pPr lvl="1">
              <a:buFont typeface="Wingdings" pitchFamily="2" charset="2"/>
              <a:buNone/>
            </a:pPr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	+t, +c, +s, +e</a:t>
            </a:r>
          </a:p>
          <a:p>
            <a:pPr lvl="1">
              <a:buFont typeface="Wingdings" pitchFamily="2" charset="2"/>
              <a:buNone/>
            </a:pPr>
            <a:r>
              <a:rPr lang="en-US" sz="2000" dirty="0">
                <a:latin typeface="Calibri"/>
                <a:ea typeface="ＭＳ Ｐゴシック" pitchFamily="34" charset="-128"/>
                <a:cs typeface="Calibri"/>
                <a:sym typeface="Symbol" pitchFamily="18" charset="2"/>
              </a:rPr>
              <a:t>	-t</a:t>
            </a:r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, -c, +s,  </a:t>
            </a:r>
            <a:r>
              <a:rPr lang="en-US" sz="2000" dirty="0">
                <a:latin typeface="Calibri"/>
                <a:ea typeface="ＭＳ Ｐゴシック" pitchFamily="34" charset="-128"/>
                <a:cs typeface="Calibri"/>
                <a:sym typeface="Symbol" pitchFamily="18" charset="2"/>
              </a:rPr>
              <a:t>-e</a:t>
            </a:r>
            <a:endParaRPr lang="en-US" sz="2000" dirty="0">
              <a:latin typeface="Calibri"/>
              <a:ea typeface="ＭＳ Ｐゴシック" pitchFamily="34" charset="-128"/>
              <a:cs typeface="Calibri"/>
            </a:endParaRPr>
          </a:p>
          <a:p>
            <a:pPr lvl="1">
              <a:buFont typeface="Wingdings" pitchFamily="2" charset="2"/>
              <a:buNone/>
            </a:pPr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	+t, </a:t>
            </a:r>
            <a:r>
              <a:rPr lang="en-US" sz="2000" dirty="0">
                <a:latin typeface="Calibri"/>
                <a:ea typeface="ＭＳ Ｐゴシック" pitchFamily="34" charset="-128"/>
                <a:cs typeface="Calibri"/>
                <a:sym typeface="Symbol" pitchFamily="18" charset="2"/>
              </a:rPr>
              <a:t>-c</a:t>
            </a:r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, +s, +e</a:t>
            </a:r>
          </a:p>
          <a:p>
            <a:pPr lvl="1">
              <a:buFont typeface="Wingdings" pitchFamily="2" charset="2"/>
              <a:buNone/>
            </a:pPr>
            <a:r>
              <a:rPr lang="en-US" sz="2000" dirty="0">
                <a:latin typeface="Calibri"/>
                <a:ea typeface="ＭＳ Ｐゴシック" pitchFamily="34" charset="-128"/>
                <a:cs typeface="Calibri"/>
                <a:sym typeface="Symbol" pitchFamily="18" charset="2"/>
              </a:rPr>
              <a:t>	-t</a:t>
            </a:r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,  -c,  </a:t>
            </a:r>
            <a:r>
              <a:rPr lang="en-US" sz="2000" dirty="0">
                <a:latin typeface="Calibri"/>
                <a:ea typeface="ＭＳ Ｐゴシック" pitchFamily="34" charset="-128"/>
                <a:cs typeface="Calibri"/>
                <a:sym typeface="Symbol" pitchFamily="18" charset="2"/>
              </a:rPr>
              <a:t>-s</a:t>
            </a:r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, +e</a:t>
            </a:r>
          </a:p>
          <a:p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If we want to know P(E)</a:t>
            </a:r>
          </a:p>
          <a:p>
            <a:pPr lvl="1"/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We have counts &lt;+e:4, </a:t>
            </a:r>
            <a:r>
              <a:rPr lang="en-US" sz="2000" dirty="0">
                <a:latin typeface="Calibri"/>
                <a:ea typeface="ＭＳ Ｐゴシック" pitchFamily="34" charset="-128"/>
                <a:cs typeface="Calibri"/>
                <a:sym typeface="Symbol" pitchFamily="18" charset="2"/>
              </a:rPr>
              <a:t>-e:1&gt;</a:t>
            </a:r>
          </a:p>
          <a:p>
            <a:pPr lvl="1"/>
            <a:r>
              <a:rPr lang="en-US" sz="2000" dirty="0">
                <a:latin typeface="Calibri"/>
                <a:ea typeface="ＭＳ Ｐゴシック" pitchFamily="34" charset="-128"/>
                <a:cs typeface="Calibri"/>
                <a:sym typeface="Symbol" pitchFamily="18" charset="2"/>
              </a:rPr>
              <a:t>Normalize to get P(E) = </a:t>
            </a:r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&lt;+e:0.8, </a:t>
            </a:r>
            <a:r>
              <a:rPr lang="en-US" sz="2000" dirty="0">
                <a:latin typeface="Calibri"/>
                <a:ea typeface="ＭＳ Ｐゴシック" pitchFamily="34" charset="-128"/>
                <a:cs typeface="Calibri"/>
                <a:sym typeface="Symbol" pitchFamily="18" charset="2"/>
              </a:rPr>
              <a:t>-e:0.2&gt;</a:t>
            </a:r>
          </a:p>
          <a:p>
            <a:pPr lvl="1"/>
            <a:r>
              <a:rPr lang="en-US" sz="2000" dirty="0">
                <a:latin typeface="Calibri"/>
                <a:ea typeface="ＭＳ Ｐゴシック" pitchFamily="34" charset="-128"/>
                <a:cs typeface="Calibri"/>
                <a:sym typeface="Symbol" pitchFamily="18" charset="2"/>
              </a:rPr>
              <a:t>This will get closer to the true distribution with more samples</a:t>
            </a:r>
          </a:p>
          <a:p>
            <a:pPr lvl="1"/>
            <a:r>
              <a:rPr lang="en-US" sz="2000" dirty="0">
                <a:latin typeface="Calibri"/>
                <a:ea typeface="ＭＳ Ｐゴシック" pitchFamily="34" charset="-128"/>
                <a:cs typeface="Calibri"/>
                <a:sym typeface="Symbol" pitchFamily="18" charset="2"/>
              </a:rPr>
              <a:t>Can estimate anything else, too</a:t>
            </a:r>
          </a:p>
          <a:p>
            <a:pPr lvl="1"/>
            <a:r>
              <a:rPr lang="en-US" sz="2000" dirty="0">
                <a:latin typeface="Calibri"/>
                <a:ea typeface="ＭＳ Ｐゴシック" pitchFamily="34" charset="-128"/>
                <a:cs typeface="Calibri"/>
                <a:sym typeface="Symbol" pitchFamily="18" charset="2"/>
              </a:rPr>
              <a:t>What about P(T| +e</a:t>
            </a:r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)?   </a:t>
            </a:r>
            <a:r>
              <a:rPr lang="en-US" sz="2000" dirty="0">
                <a:latin typeface="Calibri"/>
                <a:ea typeface="ＭＳ Ｐゴシック" pitchFamily="34" charset="-128"/>
                <a:cs typeface="Calibri"/>
                <a:sym typeface="Symbol" pitchFamily="18" charset="2"/>
              </a:rPr>
              <a:t>P(T| +s</a:t>
            </a:r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, </a:t>
            </a:r>
            <a:r>
              <a:rPr lang="en-US" sz="2000" dirty="0">
                <a:latin typeface="Calibri"/>
                <a:ea typeface="ＭＳ Ｐゴシック" pitchFamily="34" charset="-128"/>
                <a:cs typeface="Calibri"/>
                <a:sym typeface="Symbol" pitchFamily="18" charset="2"/>
              </a:rPr>
              <a:t>+e</a:t>
            </a:r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)?  </a:t>
            </a:r>
            <a:r>
              <a:rPr lang="en-US" sz="2000" dirty="0">
                <a:latin typeface="Calibri"/>
                <a:ea typeface="ＭＳ Ｐゴシック" pitchFamily="34" charset="-128"/>
                <a:cs typeface="Calibri"/>
                <a:sym typeface="Symbol" pitchFamily="18" charset="2"/>
              </a:rPr>
              <a:t>P(S| -t</a:t>
            </a:r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, </a:t>
            </a:r>
            <a:r>
              <a:rPr lang="en-US" sz="2000" dirty="0">
                <a:latin typeface="Calibri"/>
                <a:ea typeface="ＭＳ Ｐゴシック" pitchFamily="34" charset="-128"/>
                <a:cs typeface="Calibri"/>
                <a:sym typeface="Symbol" pitchFamily="18" charset="2"/>
              </a:rPr>
              <a:t>+c</a:t>
            </a:r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)?</a:t>
            </a:r>
          </a:p>
          <a:p>
            <a:pPr lvl="1"/>
            <a:r>
              <a:rPr lang="en-US" sz="2000" dirty="0">
                <a:latin typeface="Calibri"/>
                <a:ea typeface="ＭＳ Ｐゴシック" pitchFamily="34" charset="-128"/>
                <a:cs typeface="Calibri"/>
                <a:sym typeface="Symbol" pitchFamily="18" charset="2"/>
              </a:rPr>
              <a:t>Fast: can use fewer samples to save time (what’s</a:t>
            </a:r>
            <a:r>
              <a:rPr lang="en-US" altLang="ja-JP" sz="2000" dirty="0">
                <a:latin typeface="Calibri"/>
                <a:ea typeface="ＭＳ Ｐゴシック" pitchFamily="34" charset="-128"/>
                <a:cs typeface="Calibri"/>
                <a:sym typeface="Symbol" pitchFamily="18" charset="2"/>
              </a:rPr>
              <a:t> the drawback?)</a:t>
            </a:r>
            <a:endParaRPr lang="en-US" sz="2000" dirty="0">
              <a:latin typeface="Calibri"/>
              <a:ea typeface="ＭＳ Ｐゴシック" pitchFamily="34" charset="-128"/>
              <a:cs typeface="Calibri"/>
              <a:sym typeface="Symbol" pitchFamily="18" charset="2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8915400" y="1265004"/>
            <a:ext cx="2950342" cy="3235792"/>
            <a:chOff x="3374258" y="2215463"/>
            <a:chExt cx="2950342" cy="3235792"/>
          </a:xfrm>
        </p:grpSpPr>
        <p:sp>
          <p:nvSpPr>
            <p:cNvPr id="14" name="Oval 4"/>
            <p:cNvSpPr>
              <a:spLocks noChangeArrowheads="1"/>
            </p:cNvSpPr>
            <p:nvPr/>
          </p:nvSpPr>
          <p:spPr bwMode="auto">
            <a:xfrm>
              <a:off x="4440355" y="4689255"/>
              <a:ext cx="762000" cy="762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800" i="1" dirty="0">
                  <a:latin typeface="Calibri"/>
                  <a:cs typeface="Calibri"/>
                </a:rPr>
                <a:t>E</a:t>
              </a:r>
              <a:endParaRPr lang="en-US" sz="2800" baseline="-25000" dirty="0">
                <a:latin typeface="Calibri"/>
                <a:cs typeface="Calibri"/>
              </a:endParaRPr>
            </a:p>
          </p:txBody>
        </p:sp>
        <p:sp>
          <p:nvSpPr>
            <p:cNvPr id="15" name="Oval 4"/>
            <p:cNvSpPr>
              <a:spLocks noChangeArrowheads="1"/>
            </p:cNvSpPr>
            <p:nvPr/>
          </p:nvSpPr>
          <p:spPr bwMode="auto">
            <a:xfrm>
              <a:off x="4440355" y="2215463"/>
              <a:ext cx="762000" cy="762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800" i="1" dirty="0">
                  <a:latin typeface="Calibri"/>
                  <a:cs typeface="Calibri"/>
                </a:rPr>
                <a:t>T</a:t>
              </a:r>
              <a:endParaRPr lang="en-US" sz="2800" baseline="-25000" dirty="0">
                <a:latin typeface="Calibri"/>
                <a:cs typeface="Calibri"/>
              </a:endParaRPr>
            </a:p>
          </p:txBody>
        </p:sp>
        <p:sp>
          <p:nvSpPr>
            <p:cNvPr id="16" name="Oval 4"/>
            <p:cNvSpPr>
              <a:spLocks noChangeArrowheads="1"/>
            </p:cNvSpPr>
            <p:nvPr/>
          </p:nvSpPr>
          <p:spPr bwMode="auto">
            <a:xfrm>
              <a:off x="5562600" y="3464391"/>
              <a:ext cx="762000" cy="762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800" i="1" dirty="0">
                  <a:latin typeface="Calibri"/>
                  <a:cs typeface="Calibri"/>
                </a:rPr>
                <a:t>S</a:t>
              </a:r>
              <a:endParaRPr lang="en-US" sz="2800" baseline="-25000" dirty="0">
                <a:latin typeface="Calibri"/>
                <a:cs typeface="Calibri"/>
              </a:endParaRPr>
            </a:p>
          </p:txBody>
        </p:sp>
        <p:sp>
          <p:nvSpPr>
            <p:cNvPr id="26" name="Oval 4"/>
            <p:cNvSpPr>
              <a:spLocks noChangeArrowheads="1"/>
            </p:cNvSpPr>
            <p:nvPr/>
          </p:nvSpPr>
          <p:spPr bwMode="auto">
            <a:xfrm>
              <a:off x="3374258" y="3464391"/>
              <a:ext cx="762000" cy="762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800" i="1" dirty="0">
                  <a:latin typeface="Calibri"/>
                  <a:cs typeface="Calibri"/>
                </a:rPr>
                <a:t>C</a:t>
              </a:r>
              <a:endParaRPr lang="en-US" sz="2800" baseline="-25000" dirty="0">
                <a:latin typeface="Calibri"/>
                <a:cs typeface="Calibri"/>
              </a:endParaRPr>
            </a:p>
          </p:txBody>
        </p:sp>
        <p:cxnSp>
          <p:nvCxnSpPr>
            <p:cNvPr id="27" name="AutoShape 6"/>
            <p:cNvCxnSpPr>
              <a:cxnSpLocks noChangeShapeType="1"/>
              <a:stCxn id="15" idx="5"/>
              <a:endCxn id="16" idx="1"/>
            </p:cNvCxnSpPr>
            <p:nvPr/>
          </p:nvCxnSpPr>
          <p:spPr bwMode="auto">
            <a:xfrm>
              <a:off x="5090763" y="2865871"/>
              <a:ext cx="583429" cy="710112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28" name="AutoShape 6"/>
            <p:cNvCxnSpPr>
              <a:cxnSpLocks noChangeShapeType="1"/>
              <a:stCxn id="15" idx="3"/>
              <a:endCxn id="26" idx="7"/>
            </p:cNvCxnSpPr>
            <p:nvPr/>
          </p:nvCxnSpPr>
          <p:spPr bwMode="auto">
            <a:xfrm flipH="1">
              <a:off x="4024666" y="2865871"/>
              <a:ext cx="527281" cy="710112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29" name="AutoShape 6"/>
            <p:cNvCxnSpPr>
              <a:cxnSpLocks noChangeShapeType="1"/>
              <a:stCxn id="26" idx="5"/>
              <a:endCxn id="14" idx="1"/>
            </p:cNvCxnSpPr>
            <p:nvPr/>
          </p:nvCxnSpPr>
          <p:spPr bwMode="auto">
            <a:xfrm>
              <a:off x="4024666" y="4114799"/>
              <a:ext cx="527281" cy="686048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30" name="AutoShape 6"/>
            <p:cNvCxnSpPr>
              <a:cxnSpLocks noChangeShapeType="1"/>
              <a:stCxn id="16" idx="3"/>
              <a:endCxn id="14" idx="7"/>
            </p:cNvCxnSpPr>
            <p:nvPr/>
          </p:nvCxnSpPr>
          <p:spPr bwMode="auto">
            <a:xfrm flipH="1">
              <a:off x="5090763" y="4114799"/>
              <a:ext cx="583429" cy="686048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2606040" y="2320200"/>
              <a:ext cx="6374520" cy="39718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97400" y="2311560"/>
                <a:ext cx="6391440" cy="39924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pitchFamily="34" charset="-128"/>
              </a:rPr>
              <a:t>Prior </a:t>
            </a:r>
            <a:r>
              <a:rPr lang="en-US">
                <a:ea typeface="ＭＳ Ｐゴシック" pitchFamily="34" charset="-128"/>
              </a:rPr>
              <a:t>Sampling Analysis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1295400"/>
            <a:ext cx="11353800" cy="4876800"/>
          </a:xfrm>
        </p:spPr>
        <p:txBody>
          <a:bodyPr/>
          <a:lstStyle/>
          <a:p>
            <a:r>
              <a:rPr lang="en-US" sz="2400" dirty="0">
                <a:ea typeface="ＭＳ Ｐゴシック" pitchFamily="34" charset="-128"/>
                <a:cs typeface="Calibri" pitchFamily="34" charset="0"/>
              </a:rPr>
              <a:t>Two things we’d like to prove:</a:t>
            </a:r>
          </a:p>
          <a:p>
            <a:pPr lvl="1"/>
            <a:r>
              <a:rPr lang="en-US" sz="2000" dirty="0">
                <a:ea typeface="ＭＳ Ｐゴシック" pitchFamily="34" charset="-128"/>
                <a:cs typeface="Calibri" pitchFamily="34" charset="0"/>
              </a:rPr>
              <a:t>Proof 1: The samples drawn from the right distribution.</a:t>
            </a:r>
          </a:p>
          <a:p>
            <a:pPr lvl="1"/>
            <a:r>
              <a:rPr lang="en-US" sz="2000" dirty="0">
                <a:ea typeface="ＭＳ Ｐゴシック" pitchFamily="34" charset="-128"/>
                <a:cs typeface="Calibri" pitchFamily="34" charset="0"/>
              </a:rPr>
              <a:t>Proof 2: A normalized count of samples from a distribution provides a good estimate for an event.</a:t>
            </a:r>
          </a:p>
        </p:txBody>
      </p:sp>
    </p:spTree>
    <p:extLst>
      <p:ext uri="{BB962C8B-B14F-4D97-AF65-F5344CB8AC3E}">
        <p14:creationId xmlns:p14="http://schemas.microsoft.com/office/powerpoint/2010/main" val="2399748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pitchFamily="34" charset="-128"/>
              </a:rPr>
              <a:t>Prior Sampling Analysis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idx="1"/>
          </p:nvPr>
        </p:nvSpPr>
        <p:spPr>
          <a:xfrm>
            <a:off x="2133600" y="1524000"/>
            <a:ext cx="9372600" cy="4876800"/>
          </a:xfrm>
        </p:spPr>
        <p:txBody>
          <a:bodyPr/>
          <a:lstStyle/>
          <a:p>
            <a:r>
              <a:rPr lang="en-US" sz="2400" dirty="0">
                <a:ea typeface="ＭＳ Ｐゴシック" pitchFamily="34" charset="-128"/>
                <a:cs typeface="Calibri" pitchFamily="34" charset="0"/>
              </a:rPr>
              <a:t>This process generates samples with probability:</a:t>
            </a:r>
          </a:p>
          <a:p>
            <a:endParaRPr lang="en-US" sz="2400" dirty="0">
              <a:ea typeface="ＭＳ Ｐゴシック" pitchFamily="34" charset="-128"/>
              <a:cs typeface="Calibri" pitchFamily="34" charset="0"/>
            </a:endParaRPr>
          </a:p>
          <a:p>
            <a:endParaRPr lang="en-US" sz="2400" dirty="0">
              <a:ea typeface="ＭＳ Ｐゴシック" pitchFamily="34" charset="-128"/>
              <a:cs typeface="Calibri" pitchFamily="34" charset="0"/>
            </a:endParaRPr>
          </a:p>
          <a:p>
            <a:pPr>
              <a:buFont typeface="Wingdings" pitchFamily="2" charset="2"/>
              <a:buNone/>
            </a:pPr>
            <a:r>
              <a:rPr lang="en-US" sz="2400" dirty="0">
                <a:ea typeface="ＭＳ Ｐゴシック" pitchFamily="34" charset="-128"/>
                <a:cs typeface="Calibri" pitchFamily="34" charset="0"/>
              </a:rPr>
              <a:t>	…i.e. the BN</a:t>
            </a:r>
            <a:r>
              <a:rPr lang="ja-JP" altLang="en-US" sz="2400" dirty="0">
                <a:ea typeface="ＭＳ Ｐゴシック" pitchFamily="34" charset="-128"/>
                <a:cs typeface="Calibri" pitchFamily="34" charset="0"/>
              </a:rPr>
              <a:t>’</a:t>
            </a:r>
            <a:r>
              <a:rPr lang="en-US" altLang="ja-JP" sz="2400" dirty="0">
                <a:ea typeface="ＭＳ Ｐゴシック" pitchFamily="34" charset="-128"/>
                <a:cs typeface="Calibri" pitchFamily="34" charset="0"/>
              </a:rPr>
              <a:t>s joint probability</a:t>
            </a:r>
          </a:p>
          <a:p>
            <a:endParaRPr lang="en-US" sz="2400" dirty="0">
              <a:ea typeface="ＭＳ Ｐゴシック" pitchFamily="34" charset="-128"/>
              <a:cs typeface="Calibri" pitchFamily="34" charset="0"/>
            </a:endParaRPr>
          </a:p>
          <a:p>
            <a:r>
              <a:rPr lang="en-US" sz="2400" dirty="0">
                <a:ea typeface="ＭＳ Ｐゴシック" pitchFamily="34" charset="-128"/>
                <a:cs typeface="Calibri" pitchFamily="34" charset="0"/>
              </a:rPr>
              <a:t>Let the number of samples of an event be</a:t>
            </a:r>
          </a:p>
          <a:p>
            <a:endParaRPr lang="en-US" sz="2400" dirty="0">
              <a:ea typeface="ＭＳ Ｐゴシック" pitchFamily="34" charset="-128"/>
              <a:cs typeface="Calibri" pitchFamily="34" charset="0"/>
            </a:endParaRPr>
          </a:p>
          <a:p>
            <a:r>
              <a:rPr lang="en-US" sz="2400" dirty="0">
                <a:ea typeface="ＭＳ Ｐゴシック" pitchFamily="34" charset="-128"/>
                <a:cs typeface="Calibri" pitchFamily="34" charset="0"/>
              </a:rPr>
              <a:t>Then</a:t>
            </a:r>
          </a:p>
          <a:p>
            <a:endParaRPr lang="en-US" sz="2400" dirty="0">
              <a:ea typeface="ＭＳ Ｐゴシック" pitchFamily="34" charset="-128"/>
              <a:cs typeface="Calibri" pitchFamily="34" charset="0"/>
            </a:endParaRPr>
          </a:p>
          <a:p>
            <a:endParaRPr lang="en-US" sz="2400" dirty="0">
              <a:ea typeface="ＭＳ Ｐゴシック" pitchFamily="34" charset="-128"/>
              <a:cs typeface="Calibri" pitchFamily="34" charset="0"/>
            </a:endParaRPr>
          </a:p>
          <a:p>
            <a:r>
              <a:rPr lang="en-US" sz="2400" dirty="0">
                <a:ea typeface="ＭＳ Ｐゴシック" pitchFamily="34" charset="-128"/>
                <a:cs typeface="Calibri" pitchFamily="34" charset="0"/>
              </a:rPr>
              <a:t>I.e., together these proofs tell us the sampling procedure is </a:t>
            </a:r>
            <a:r>
              <a:rPr lang="en-US" sz="2400" dirty="0">
                <a:solidFill>
                  <a:srgbClr val="A50021"/>
                </a:solidFill>
                <a:ea typeface="ＭＳ Ｐゴシック" pitchFamily="34" charset="-128"/>
                <a:cs typeface="Calibri" pitchFamily="34" charset="0"/>
              </a:rPr>
              <a:t>consistent</a:t>
            </a:r>
          </a:p>
          <a:p>
            <a:endParaRPr lang="en-US" sz="2400" dirty="0">
              <a:ea typeface="ＭＳ Ｐゴシック" pitchFamily="34" charset="-128"/>
              <a:cs typeface="Calibri" pitchFamily="34" charset="0"/>
            </a:endParaRPr>
          </a:p>
        </p:txBody>
      </p:sp>
      <p:pic>
        <p:nvPicPr>
          <p:cNvPr id="17412" name="Picture 4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2085975"/>
            <a:ext cx="7086600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3" name="Picture 6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0" y="3810000"/>
            <a:ext cx="1860550" cy="28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4" name="Picture 8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4648200"/>
            <a:ext cx="6383338" cy="1208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" name="Group 3"/>
          <p:cNvGrpSpPr/>
          <p:nvPr/>
        </p:nvGrpSpPr>
        <p:grpSpPr>
          <a:xfrm>
            <a:off x="457200" y="1600200"/>
            <a:ext cx="2133600" cy="1828800"/>
            <a:chOff x="457200" y="1600200"/>
            <a:chExt cx="2133600" cy="1828800"/>
          </a:xfrm>
        </p:grpSpPr>
        <p:sp>
          <p:nvSpPr>
            <p:cNvPr id="2" name="Left Brace 1"/>
            <p:cNvSpPr/>
            <p:nvPr/>
          </p:nvSpPr>
          <p:spPr>
            <a:xfrm>
              <a:off x="1524000" y="1600200"/>
              <a:ext cx="381000" cy="1828800"/>
            </a:xfrm>
            <a:prstGeom prst="leftBrace">
              <a:avLst/>
            </a:prstGeom>
            <a:ln w="222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457200" y="2362200"/>
              <a:ext cx="2133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Proof 1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533400" y="3810000"/>
            <a:ext cx="2133600" cy="1676400"/>
            <a:chOff x="533400" y="3810000"/>
            <a:chExt cx="2133600" cy="1676400"/>
          </a:xfrm>
        </p:grpSpPr>
        <p:sp>
          <p:nvSpPr>
            <p:cNvPr id="8" name="Left Brace 7"/>
            <p:cNvSpPr/>
            <p:nvPr/>
          </p:nvSpPr>
          <p:spPr>
            <a:xfrm>
              <a:off x="1600200" y="3810000"/>
              <a:ext cx="304800" cy="1676400"/>
            </a:xfrm>
            <a:prstGeom prst="leftBrace">
              <a:avLst/>
            </a:prstGeom>
            <a:ln w="222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33400" y="4431268"/>
              <a:ext cx="2133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Proof 2</a:t>
              </a: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6" name="Ink 5"/>
              <p14:cNvContentPartPr/>
              <p14:nvPr/>
            </p14:nvContentPartPr>
            <p14:xfrm>
              <a:off x="2904480" y="2571840"/>
              <a:ext cx="7859160" cy="410184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894040" y="2560680"/>
                <a:ext cx="7880760" cy="4120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89861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Example Model: Escaping a Dungeon</a:t>
            </a:r>
          </a:p>
        </p:txBody>
      </p:sp>
      <p:sp>
        <p:nvSpPr>
          <p:cNvPr id="25" name="Oval 4"/>
          <p:cNvSpPr>
            <a:spLocks noChangeArrowheads="1"/>
          </p:cNvSpPr>
          <p:nvPr/>
        </p:nvSpPr>
        <p:spPr bwMode="auto">
          <a:xfrm>
            <a:off x="10002954" y="5621332"/>
            <a:ext cx="762000" cy="762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i="1" dirty="0">
                <a:latin typeface="Calibri"/>
                <a:cs typeface="Calibri"/>
              </a:rPr>
              <a:t>E</a:t>
            </a:r>
            <a:endParaRPr lang="en-US" sz="2800" baseline="-25000" dirty="0">
              <a:latin typeface="Calibri"/>
              <a:cs typeface="Calibri"/>
            </a:endParaRPr>
          </a:p>
        </p:txBody>
      </p:sp>
      <p:sp>
        <p:nvSpPr>
          <p:cNvPr id="26" name="Oval 4"/>
          <p:cNvSpPr>
            <a:spLocks noChangeArrowheads="1"/>
          </p:cNvSpPr>
          <p:nvPr/>
        </p:nvSpPr>
        <p:spPr bwMode="auto">
          <a:xfrm>
            <a:off x="10002954" y="3147540"/>
            <a:ext cx="762000" cy="762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i="1" dirty="0">
                <a:latin typeface="Calibri"/>
                <a:cs typeface="Calibri"/>
              </a:rPr>
              <a:t>T</a:t>
            </a:r>
            <a:endParaRPr lang="en-US" sz="2800" baseline="-25000" dirty="0">
              <a:latin typeface="Calibri"/>
              <a:cs typeface="Calibri"/>
            </a:endParaRPr>
          </a:p>
        </p:txBody>
      </p:sp>
      <p:sp>
        <p:nvSpPr>
          <p:cNvPr id="27" name="Oval 4"/>
          <p:cNvSpPr>
            <a:spLocks noChangeArrowheads="1"/>
          </p:cNvSpPr>
          <p:nvPr/>
        </p:nvSpPr>
        <p:spPr bwMode="auto">
          <a:xfrm>
            <a:off x="11125199" y="4396468"/>
            <a:ext cx="762000" cy="762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i="1" dirty="0">
                <a:latin typeface="Calibri"/>
                <a:cs typeface="Calibri"/>
              </a:rPr>
              <a:t>S</a:t>
            </a:r>
            <a:endParaRPr lang="en-US" sz="2800" baseline="-25000" dirty="0">
              <a:latin typeface="Calibri"/>
              <a:cs typeface="Calibri"/>
            </a:endParaRPr>
          </a:p>
        </p:txBody>
      </p:sp>
      <p:sp>
        <p:nvSpPr>
          <p:cNvPr id="29" name="Oval 4"/>
          <p:cNvSpPr>
            <a:spLocks noChangeArrowheads="1"/>
          </p:cNvSpPr>
          <p:nvPr/>
        </p:nvSpPr>
        <p:spPr bwMode="auto">
          <a:xfrm>
            <a:off x="8936857" y="4396468"/>
            <a:ext cx="762000" cy="762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i="1" dirty="0">
                <a:latin typeface="Calibri"/>
                <a:cs typeface="Calibri"/>
              </a:rPr>
              <a:t>C</a:t>
            </a:r>
            <a:endParaRPr lang="en-US" sz="2800" baseline="-25000" dirty="0">
              <a:latin typeface="Calibri"/>
              <a:cs typeface="Calibri"/>
            </a:endParaRPr>
          </a:p>
        </p:txBody>
      </p:sp>
      <p:cxnSp>
        <p:nvCxnSpPr>
          <p:cNvPr id="31" name="AutoShape 6"/>
          <p:cNvCxnSpPr>
            <a:cxnSpLocks noChangeShapeType="1"/>
            <a:stCxn id="26" idx="5"/>
            <a:endCxn id="27" idx="1"/>
          </p:cNvCxnSpPr>
          <p:nvPr/>
        </p:nvCxnSpPr>
        <p:spPr bwMode="auto">
          <a:xfrm>
            <a:off x="10653362" y="3797948"/>
            <a:ext cx="583429" cy="71011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32" name="AutoShape 6"/>
          <p:cNvCxnSpPr>
            <a:cxnSpLocks noChangeShapeType="1"/>
            <a:stCxn id="26" idx="3"/>
            <a:endCxn id="29" idx="7"/>
          </p:cNvCxnSpPr>
          <p:nvPr/>
        </p:nvCxnSpPr>
        <p:spPr bwMode="auto">
          <a:xfrm flipH="1">
            <a:off x="9587265" y="3797948"/>
            <a:ext cx="527281" cy="71011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33" name="AutoShape 6"/>
          <p:cNvCxnSpPr>
            <a:cxnSpLocks noChangeShapeType="1"/>
            <a:stCxn id="29" idx="5"/>
            <a:endCxn id="25" idx="1"/>
          </p:cNvCxnSpPr>
          <p:nvPr/>
        </p:nvCxnSpPr>
        <p:spPr bwMode="auto">
          <a:xfrm>
            <a:off x="9587265" y="5046876"/>
            <a:ext cx="527281" cy="686048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30" name="AutoShape 6"/>
          <p:cNvCxnSpPr>
            <a:cxnSpLocks noChangeShapeType="1"/>
            <a:stCxn id="27" idx="3"/>
            <a:endCxn id="25" idx="7"/>
          </p:cNvCxnSpPr>
          <p:nvPr/>
        </p:nvCxnSpPr>
        <p:spPr bwMode="auto">
          <a:xfrm flipH="1">
            <a:off x="10653362" y="5046876"/>
            <a:ext cx="583429" cy="686048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44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If we take a treasure:</a:t>
            </a:r>
          </a:p>
          <a:p>
            <a:pPr lvl="1">
              <a:lnSpc>
                <a:spcPct val="80000"/>
              </a:lnSpc>
            </a:pPr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Cage trap may fall on us.</a:t>
            </a:r>
          </a:p>
          <a:p>
            <a:pPr lvl="1">
              <a:lnSpc>
                <a:spcPct val="80000"/>
              </a:lnSpc>
            </a:pPr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Snakes may be released.</a:t>
            </a:r>
          </a:p>
          <a:p>
            <a:pPr lvl="1">
              <a:lnSpc>
                <a:spcPct val="80000"/>
              </a:lnSpc>
            </a:pPr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These two events are determined independently.</a:t>
            </a:r>
          </a:p>
          <a:p>
            <a:pPr>
              <a:lnSpc>
                <a:spcPct val="80000"/>
              </a:lnSpc>
            </a:pPr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Our chance of escaping depends on presence of snakes and cages.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400" y="4447517"/>
            <a:ext cx="4063010" cy="2029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77668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Rejection Sampling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1" y="2782858"/>
            <a:ext cx="12039597" cy="3133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87289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9" name="Text Box 4"/>
          <p:cNvSpPr txBox="1">
            <a:spLocks noChangeArrowheads="1"/>
          </p:cNvSpPr>
          <p:nvPr/>
        </p:nvSpPr>
        <p:spPr bwMode="auto">
          <a:xfrm>
            <a:off x="8153400" y="4895644"/>
            <a:ext cx="2895600" cy="163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lvl="1" eaLnBrk="1" hangingPunct="1">
              <a:buFont typeface="Wingdings" pitchFamily="2" charset="2"/>
              <a:buNone/>
            </a:pPr>
            <a:r>
              <a:rPr lang="en-US" sz="2000" dirty="0">
                <a:latin typeface="Calibri"/>
                <a:cs typeface="Calibri"/>
              </a:rPr>
              <a:t>	+t, </a:t>
            </a:r>
            <a:r>
              <a:rPr lang="en-US" sz="2000" dirty="0">
                <a:latin typeface="Calibri"/>
                <a:cs typeface="Calibri"/>
                <a:sym typeface="Symbol" pitchFamily="18" charset="2"/>
              </a:rPr>
              <a:t>-c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sz="2000" dirty="0">
                <a:latin typeface="Calibri"/>
                <a:cs typeface="Calibri"/>
              </a:rPr>
              <a:t>	+t, +c, +s, +e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sz="2000" dirty="0">
                <a:latin typeface="Calibri"/>
                <a:cs typeface="Calibri"/>
                <a:sym typeface="Symbol" pitchFamily="18" charset="2"/>
              </a:rPr>
              <a:t>	-t</a:t>
            </a:r>
            <a:r>
              <a:rPr lang="en-US" sz="2000" dirty="0">
                <a:latin typeface="Calibri"/>
                <a:cs typeface="Calibri"/>
              </a:rPr>
              <a:t>, -c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sz="2000" dirty="0">
                <a:latin typeface="Calibri"/>
                <a:cs typeface="Calibri"/>
              </a:rPr>
              <a:t>	+t, +</a:t>
            </a:r>
            <a:r>
              <a:rPr lang="en-US" sz="2000" dirty="0">
                <a:latin typeface="Calibri"/>
                <a:cs typeface="Calibri"/>
                <a:sym typeface="Symbol" pitchFamily="18" charset="2"/>
              </a:rPr>
              <a:t>c</a:t>
            </a:r>
            <a:r>
              <a:rPr lang="en-US" sz="2000" dirty="0">
                <a:latin typeface="Calibri"/>
                <a:cs typeface="Calibri"/>
              </a:rPr>
              <a:t>, -s, +e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sz="2000" dirty="0">
                <a:latin typeface="Calibri"/>
                <a:cs typeface="Calibri"/>
                <a:sym typeface="Symbol" pitchFamily="18" charset="2"/>
              </a:rPr>
              <a:t>	+t</a:t>
            </a:r>
            <a:r>
              <a:rPr lang="en-US" sz="2000" dirty="0">
                <a:latin typeface="Calibri"/>
                <a:cs typeface="Calibri"/>
              </a:rPr>
              <a:t>,  -c</a:t>
            </a:r>
          </a:p>
        </p:txBody>
      </p:sp>
      <p:sp>
        <p:nvSpPr>
          <p:cNvPr id="6041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/>
                <a:ea typeface="ＭＳ Ｐゴシック" pitchFamily="34" charset="-128"/>
                <a:cs typeface="Calibri"/>
              </a:rPr>
              <a:t>Rejection Sampling</a:t>
            </a:r>
          </a:p>
        </p:txBody>
      </p:sp>
      <p:sp>
        <p:nvSpPr>
          <p:cNvPr id="1134595" name="Rectangle 3"/>
          <p:cNvSpPr>
            <a:spLocks noGrp="1" noChangeArrowheads="1"/>
          </p:cNvSpPr>
          <p:nvPr>
            <p:ph idx="1"/>
          </p:nvPr>
        </p:nvSpPr>
        <p:spPr>
          <a:xfrm>
            <a:off x="990600" y="1600200"/>
            <a:ext cx="5867400" cy="4525963"/>
          </a:xfrm>
        </p:spPr>
        <p:txBody>
          <a:bodyPr/>
          <a:lstStyle/>
          <a:p>
            <a:r>
              <a:rPr lang="en-US" sz="2800" dirty="0">
                <a:latin typeface="Calibri"/>
                <a:ea typeface="ＭＳ Ｐゴシック" pitchFamily="34" charset="-128"/>
                <a:cs typeface="Calibri"/>
              </a:rPr>
              <a:t>Let</a:t>
            </a:r>
            <a:r>
              <a:rPr lang="ja-JP" altLang="en-US" sz="2800" dirty="0">
                <a:latin typeface="Calibri"/>
                <a:ea typeface="ＭＳ Ｐゴシック" pitchFamily="34" charset="-128"/>
                <a:cs typeface="Calibri"/>
              </a:rPr>
              <a:t>’</a:t>
            </a:r>
            <a:r>
              <a:rPr lang="en-US" altLang="ja-JP" sz="2800" dirty="0">
                <a:latin typeface="Calibri"/>
                <a:ea typeface="ＭＳ Ｐゴシック" pitchFamily="34" charset="-128"/>
                <a:cs typeface="Calibri"/>
              </a:rPr>
              <a:t>s say we want </a:t>
            </a:r>
            <a:r>
              <a:rPr lang="en-US" altLang="ja-JP" sz="2800" dirty="0">
                <a:latin typeface="Calibri"/>
                <a:ea typeface="ＭＳ Ｐゴシック" pitchFamily="34" charset="-128"/>
                <a:cs typeface="Calibri"/>
                <a:sym typeface="Symbol" pitchFamily="18" charset="2"/>
              </a:rPr>
              <a:t>P(T| +c</a:t>
            </a:r>
            <a:r>
              <a:rPr lang="en-US" altLang="ja-JP" sz="2800" dirty="0">
                <a:latin typeface="Calibri"/>
                <a:ea typeface="ＭＳ Ｐゴシック" pitchFamily="34" charset="-128"/>
                <a:cs typeface="Calibri"/>
              </a:rPr>
              <a:t>)</a:t>
            </a:r>
          </a:p>
          <a:p>
            <a:pPr lvl="1"/>
            <a:endParaRPr lang="en-US" sz="2400" dirty="0">
              <a:latin typeface="Calibri"/>
              <a:ea typeface="ＭＳ Ｐゴシック" pitchFamily="34" charset="-128"/>
              <a:cs typeface="Calibri"/>
            </a:endParaRPr>
          </a:p>
          <a:p>
            <a:pPr lvl="1"/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Tally T outcomes, but ignore (reject) samples which don</a:t>
            </a:r>
            <a:r>
              <a:rPr lang="ja-JP" altLang="en-US" sz="2400" dirty="0">
                <a:latin typeface="Calibri"/>
                <a:ea typeface="ＭＳ Ｐゴシック" pitchFamily="34" charset="-128"/>
                <a:cs typeface="Calibri"/>
              </a:rPr>
              <a:t>’</a:t>
            </a:r>
            <a:r>
              <a:rPr lang="en-US" altLang="ja-JP" sz="2400" dirty="0">
                <a:latin typeface="Calibri"/>
                <a:ea typeface="ＭＳ Ｐゴシック" pitchFamily="34" charset="-128"/>
                <a:cs typeface="Calibri"/>
              </a:rPr>
              <a:t>t have C=+c</a:t>
            </a:r>
            <a:endParaRPr lang="en-US" altLang="ja-JP" sz="2400" dirty="0">
              <a:latin typeface="Calibri"/>
              <a:ea typeface="ＭＳ Ｐゴシック" pitchFamily="34" charset="-128"/>
              <a:cs typeface="Calibri"/>
              <a:sym typeface="Symbol" pitchFamily="18" charset="2"/>
            </a:endParaRPr>
          </a:p>
          <a:p>
            <a:pPr lvl="1"/>
            <a:endParaRPr lang="en-US" sz="2400" dirty="0">
              <a:latin typeface="Calibri"/>
              <a:ea typeface="ＭＳ Ｐゴシック" pitchFamily="34" charset="-128"/>
              <a:cs typeface="Calibri"/>
              <a:sym typeface="Symbol" pitchFamily="18" charset="2"/>
            </a:endParaRPr>
          </a:p>
          <a:p>
            <a:pPr lvl="1"/>
            <a:r>
              <a:rPr lang="en-US" sz="2400" dirty="0">
                <a:latin typeface="Calibri"/>
                <a:ea typeface="ＭＳ Ｐゴシック" pitchFamily="34" charset="-128"/>
                <a:cs typeface="Calibri"/>
                <a:sym typeface="Symbol" pitchFamily="18" charset="2"/>
              </a:rPr>
              <a:t>This is called rejection sampling</a:t>
            </a:r>
          </a:p>
          <a:p>
            <a:pPr lvl="1"/>
            <a:endParaRPr lang="en-US" sz="2400" dirty="0">
              <a:latin typeface="Calibri"/>
              <a:ea typeface="ＭＳ Ｐゴシック" pitchFamily="34" charset="-128"/>
              <a:cs typeface="Calibri"/>
              <a:sym typeface="Symbol" pitchFamily="18" charset="2"/>
            </a:endParaRPr>
          </a:p>
          <a:p>
            <a:pPr lvl="1"/>
            <a:r>
              <a:rPr lang="en-US" sz="2400" dirty="0">
                <a:latin typeface="Calibri"/>
                <a:ea typeface="ＭＳ Ｐゴシック" pitchFamily="34" charset="-128"/>
                <a:cs typeface="Calibri"/>
                <a:sym typeface="Symbol" pitchFamily="18" charset="2"/>
              </a:rPr>
              <a:t>It is also consistent for conditional probabilities (i.e., correct in the limit)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8354629" y="1414443"/>
            <a:ext cx="2950342" cy="3235792"/>
            <a:chOff x="3374258" y="2215463"/>
            <a:chExt cx="2950342" cy="3235792"/>
          </a:xfrm>
        </p:grpSpPr>
        <p:sp>
          <p:nvSpPr>
            <p:cNvPr id="15" name="Oval 4"/>
            <p:cNvSpPr>
              <a:spLocks noChangeArrowheads="1"/>
            </p:cNvSpPr>
            <p:nvPr/>
          </p:nvSpPr>
          <p:spPr bwMode="auto">
            <a:xfrm>
              <a:off x="4440355" y="4689255"/>
              <a:ext cx="762000" cy="762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800" i="1" dirty="0">
                  <a:latin typeface="Calibri"/>
                  <a:cs typeface="Calibri"/>
                </a:rPr>
                <a:t>E</a:t>
              </a:r>
              <a:endParaRPr lang="en-US" sz="2800" baseline="-25000" dirty="0">
                <a:latin typeface="Calibri"/>
                <a:cs typeface="Calibri"/>
              </a:endParaRPr>
            </a:p>
          </p:txBody>
        </p:sp>
        <p:sp>
          <p:nvSpPr>
            <p:cNvPr id="16" name="Oval 4"/>
            <p:cNvSpPr>
              <a:spLocks noChangeArrowheads="1"/>
            </p:cNvSpPr>
            <p:nvPr/>
          </p:nvSpPr>
          <p:spPr bwMode="auto">
            <a:xfrm>
              <a:off x="4440355" y="2215463"/>
              <a:ext cx="762000" cy="762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800" i="1" dirty="0">
                  <a:latin typeface="Calibri"/>
                  <a:cs typeface="Calibri"/>
                </a:rPr>
                <a:t>T</a:t>
              </a:r>
              <a:endParaRPr lang="en-US" sz="2800" baseline="-25000" dirty="0">
                <a:latin typeface="Calibri"/>
                <a:cs typeface="Calibri"/>
              </a:endParaRPr>
            </a:p>
          </p:txBody>
        </p:sp>
        <p:sp>
          <p:nvSpPr>
            <p:cNvPr id="17" name="Oval 4"/>
            <p:cNvSpPr>
              <a:spLocks noChangeArrowheads="1"/>
            </p:cNvSpPr>
            <p:nvPr/>
          </p:nvSpPr>
          <p:spPr bwMode="auto">
            <a:xfrm>
              <a:off x="5562600" y="3464391"/>
              <a:ext cx="762000" cy="762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800" i="1" dirty="0">
                  <a:latin typeface="Calibri"/>
                  <a:cs typeface="Calibri"/>
                </a:rPr>
                <a:t>S</a:t>
              </a:r>
              <a:endParaRPr lang="en-US" sz="2800" baseline="-25000" dirty="0">
                <a:latin typeface="Calibri"/>
                <a:cs typeface="Calibri"/>
              </a:endParaRPr>
            </a:p>
          </p:txBody>
        </p:sp>
        <p:sp>
          <p:nvSpPr>
            <p:cNvPr id="27" name="Oval 4"/>
            <p:cNvSpPr>
              <a:spLocks noChangeArrowheads="1"/>
            </p:cNvSpPr>
            <p:nvPr/>
          </p:nvSpPr>
          <p:spPr bwMode="auto">
            <a:xfrm>
              <a:off x="3374258" y="3464391"/>
              <a:ext cx="762000" cy="762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800" i="1" dirty="0">
                  <a:latin typeface="Calibri"/>
                  <a:cs typeface="Calibri"/>
                </a:rPr>
                <a:t>C</a:t>
              </a:r>
              <a:endParaRPr lang="en-US" sz="2800" baseline="-25000" dirty="0">
                <a:latin typeface="Calibri"/>
                <a:cs typeface="Calibri"/>
              </a:endParaRPr>
            </a:p>
          </p:txBody>
        </p:sp>
        <p:cxnSp>
          <p:nvCxnSpPr>
            <p:cNvPr id="28" name="AutoShape 6"/>
            <p:cNvCxnSpPr>
              <a:cxnSpLocks noChangeShapeType="1"/>
              <a:stCxn id="16" idx="5"/>
              <a:endCxn id="17" idx="1"/>
            </p:cNvCxnSpPr>
            <p:nvPr/>
          </p:nvCxnSpPr>
          <p:spPr bwMode="auto">
            <a:xfrm>
              <a:off x="5090763" y="2865871"/>
              <a:ext cx="583429" cy="710112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29" name="AutoShape 6"/>
            <p:cNvCxnSpPr>
              <a:cxnSpLocks noChangeShapeType="1"/>
              <a:stCxn id="16" idx="3"/>
              <a:endCxn id="27" idx="7"/>
            </p:cNvCxnSpPr>
            <p:nvPr/>
          </p:nvCxnSpPr>
          <p:spPr bwMode="auto">
            <a:xfrm flipH="1">
              <a:off x="4024666" y="2865871"/>
              <a:ext cx="527281" cy="710112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30" name="AutoShape 6"/>
            <p:cNvCxnSpPr>
              <a:cxnSpLocks noChangeShapeType="1"/>
              <a:stCxn id="27" idx="5"/>
              <a:endCxn id="15" idx="1"/>
            </p:cNvCxnSpPr>
            <p:nvPr/>
          </p:nvCxnSpPr>
          <p:spPr bwMode="auto">
            <a:xfrm>
              <a:off x="4024666" y="4114799"/>
              <a:ext cx="527281" cy="686048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31" name="AutoShape 6"/>
            <p:cNvCxnSpPr>
              <a:cxnSpLocks noChangeShapeType="1"/>
              <a:stCxn id="17" idx="3"/>
              <a:endCxn id="15" idx="7"/>
            </p:cNvCxnSpPr>
            <p:nvPr/>
          </p:nvCxnSpPr>
          <p:spPr bwMode="auto">
            <a:xfrm flipH="1">
              <a:off x="5090763" y="4114799"/>
              <a:ext cx="583429" cy="686048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cxnSp>
        <p:nvCxnSpPr>
          <p:cNvPr id="18" name="Straight Connector 17"/>
          <p:cNvCxnSpPr/>
          <p:nvPr/>
        </p:nvCxnSpPr>
        <p:spPr>
          <a:xfrm>
            <a:off x="9116629" y="5105400"/>
            <a:ext cx="1426342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9116629" y="5715000"/>
            <a:ext cx="1426342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9067800" y="6324600"/>
            <a:ext cx="1426342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1930400" y="3072240"/>
              <a:ext cx="12960" cy="316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922120" y="3063960"/>
                <a:ext cx="32760" cy="51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35558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45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45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34" charset="-128"/>
              </a:rPr>
              <a:t>Rejection Sampling</a:t>
            </a:r>
          </a:p>
        </p:txBody>
      </p:sp>
      <p:sp>
        <p:nvSpPr>
          <p:cNvPr id="75778" name="Content Placeholder 2"/>
          <p:cNvSpPr>
            <a:spLocks noGrp="1"/>
          </p:cNvSpPr>
          <p:nvPr>
            <p:ph idx="1"/>
          </p:nvPr>
        </p:nvSpPr>
        <p:spPr>
          <a:xfrm>
            <a:off x="3429000" y="1295400"/>
            <a:ext cx="6096000" cy="2438400"/>
          </a:xfrm>
          <a:ln w="28575">
            <a:solidFill>
              <a:schemeClr val="tx1"/>
            </a:solidFill>
          </a:ln>
        </p:spPr>
        <p:txBody>
          <a:bodyPr/>
          <a:lstStyle/>
          <a:p>
            <a:r>
              <a:rPr lang="en-US" sz="2000" dirty="0">
                <a:ea typeface="ＭＳ Ｐゴシック" pitchFamily="34" charset="-128"/>
              </a:rPr>
              <a:t>IN: evidence instantiation</a:t>
            </a:r>
          </a:p>
          <a:p>
            <a:r>
              <a:rPr lang="en-US" sz="2000" dirty="0">
                <a:ea typeface="ＭＳ Ｐゴシック" pitchFamily="34" charset="-128"/>
              </a:rPr>
              <a:t>For </a:t>
            </a:r>
            <a:r>
              <a:rPr lang="en-US" sz="2000" dirty="0" err="1">
                <a:ea typeface="ＭＳ Ｐゴシック" pitchFamily="34" charset="-128"/>
              </a:rPr>
              <a:t>i</a:t>
            </a:r>
            <a:r>
              <a:rPr lang="en-US" sz="2000" dirty="0">
                <a:ea typeface="ＭＳ Ｐゴシック" pitchFamily="34" charset="-128"/>
              </a:rPr>
              <a:t>=1, 2, …, n</a:t>
            </a:r>
          </a:p>
          <a:p>
            <a:pPr lvl="2"/>
            <a:endParaRPr lang="en-US" sz="600" dirty="0">
              <a:ea typeface="ＭＳ Ｐゴシック" pitchFamily="34" charset="-128"/>
            </a:endParaRPr>
          </a:p>
          <a:p>
            <a:pPr lvl="1"/>
            <a:r>
              <a:rPr lang="en-US" sz="1800" dirty="0">
                <a:ea typeface="ＭＳ Ｐゴシック" pitchFamily="34" charset="-128"/>
              </a:rPr>
              <a:t>Sample x</a:t>
            </a:r>
            <a:r>
              <a:rPr lang="en-US" sz="1800" baseline="-25000" dirty="0">
                <a:ea typeface="ＭＳ Ｐゴシック" pitchFamily="34" charset="-128"/>
              </a:rPr>
              <a:t>i</a:t>
            </a:r>
            <a:r>
              <a:rPr lang="en-US" sz="1800" dirty="0">
                <a:ea typeface="ＭＳ Ｐゴシック" pitchFamily="34" charset="-128"/>
              </a:rPr>
              <a:t> from P(X</a:t>
            </a:r>
            <a:r>
              <a:rPr lang="en-US" sz="1800" baseline="-25000" dirty="0">
                <a:ea typeface="ＭＳ Ｐゴシック" pitchFamily="34" charset="-128"/>
              </a:rPr>
              <a:t>i</a:t>
            </a:r>
            <a:r>
              <a:rPr lang="en-US" sz="1800" dirty="0">
                <a:ea typeface="ＭＳ Ｐゴシック" pitchFamily="34" charset="-128"/>
              </a:rPr>
              <a:t> | Parents(X</a:t>
            </a:r>
            <a:r>
              <a:rPr lang="en-US" sz="1800" baseline="-25000" dirty="0">
                <a:ea typeface="ＭＳ Ｐゴシック" pitchFamily="34" charset="-128"/>
              </a:rPr>
              <a:t>i</a:t>
            </a:r>
            <a:r>
              <a:rPr lang="en-US" sz="1800" dirty="0">
                <a:ea typeface="ＭＳ Ｐゴシック" pitchFamily="34" charset="-128"/>
              </a:rPr>
              <a:t>))</a:t>
            </a:r>
          </a:p>
          <a:p>
            <a:pPr lvl="1"/>
            <a:endParaRPr lang="en-US" sz="600" dirty="0">
              <a:ea typeface="ＭＳ Ｐゴシック" pitchFamily="34" charset="-128"/>
            </a:endParaRPr>
          </a:p>
          <a:p>
            <a:pPr lvl="1"/>
            <a:r>
              <a:rPr lang="en-US" sz="1800" dirty="0">
                <a:ea typeface="ＭＳ Ｐゴシック" pitchFamily="34" charset="-128"/>
              </a:rPr>
              <a:t>If x</a:t>
            </a:r>
            <a:r>
              <a:rPr lang="en-US" sz="1800" baseline="-25000" dirty="0">
                <a:ea typeface="ＭＳ Ｐゴシック" pitchFamily="34" charset="-128"/>
              </a:rPr>
              <a:t>i</a:t>
            </a:r>
            <a:r>
              <a:rPr lang="en-US" sz="1800" dirty="0">
                <a:ea typeface="ＭＳ Ｐゴシック" pitchFamily="34" charset="-128"/>
              </a:rPr>
              <a:t> not consistent with evidence</a:t>
            </a:r>
          </a:p>
          <a:p>
            <a:pPr lvl="2"/>
            <a:r>
              <a:rPr lang="en-US" sz="1600" dirty="0">
                <a:ea typeface="ＭＳ Ｐゴシック" pitchFamily="34" charset="-128"/>
              </a:rPr>
              <a:t>Reject: Return, and no sample is generated in this cycle</a:t>
            </a:r>
          </a:p>
          <a:p>
            <a:pPr lvl="1"/>
            <a:endParaRPr lang="en-US" sz="600" dirty="0">
              <a:ea typeface="ＭＳ Ｐゴシック" pitchFamily="34" charset="-128"/>
            </a:endParaRPr>
          </a:p>
          <a:p>
            <a:r>
              <a:rPr lang="en-US" sz="2000" dirty="0">
                <a:ea typeface="ＭＳ Ｐゴシック" pitchFamily="34" charset="-128"/>
              </a:rPr>
              <a:t>Return (x</a:t>
            </a:r>
            <a:r>
              <a:rPr lang="en-US" sz="2000" baseline="-25000" dirty="0">
                <a:ea typeface="ＭＳ Ｐゴシック" pitchFamily="34" charset="-128"/>
              </a:rPr>
              <a:t>1</a:t>
            </a:r>
            <a:r>
              <a:rPr lang="en-US" sz="2000" dirty="0">
                <a:ea typeface="ＭＳ Ｐゴシック" pitchFamily="34" charset="-128"/>
              </a:rPr>
              <a:t>, x</a:t>
            </a:r>
            <a:r>
              <a:rPr lang="en-US" sz="2000" baseline="-25000" dirty="0">
                <a:ea typeface="ＭＳ Ｐゴシック" pitchFamily="34" charset="-128"/>
              </a:rPr>
              <a:t>2</a:t>
            </a:r>
            <a:r>
              <a:rPr lang="en-US" sz="2000" dirty="0">
                <a:ea typeface="ＭＳ Ｐゴシック" pitchFamily="34" charset="-128"/>
              </a:rPr>
              <a:t>, …, </a:t>
            </a:r>
            <a:r>
              <a:rPr lang="en-US" sz="2000" dirty="0" err="1">
                <a:ea typeface="ＭＳ Ｐゴシック" pitchFamily="34" charset="-128"/>
              </a:rPr>
              <a:t>x</a:t>
            </a:r>
            <a:r>
              <a:rPr lang="en-US" sz="2000" baseline="-25000" dirty="0" err="1">
                <a:ea typeface="ＭＳ Ｐゴシック" pitchFamily="34" charset="-128"/>
              </a:rPr>
              <a:t>n</a:t>
            </a:r>
            <a:r>
              <a:rPr lang="en-US" sz="2000" dirty="0">
                <a:ea typeface="ＭＳ Ｐゴシック" pitchFamily="34" charset="-128"/>
              </a:rPr>
              <a:t>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2" y="4319829"/>
            <a:ext cx="9753596" cy="253817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Likelihood Weighting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3337640"/>
            <a:ext cx="12191999" cy="291075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1676400"/>
            <a:ext cx="2622550" cy="2098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54581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3"/>
          <p:cNvSpPr txBox="1">
            <a:spLocks noChangeArrowheads="1"/>
          </p:cNvSpPr>
          <p:nvPr/>
        </p:nvSpPr>
        <p:spPr bwMode="auto">
          <a:xfrm>
            <a:off x="6096000" y="1524000"/>
            <a:ext cx="5943600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2400" dirty="0">
                <a:ea typeface="ＭＳ Ｐゴシック" pitchFamily="34" charset="-128"/>
                <a:cs typeface="Calibri" pitchFamily="34" charset="0"/>
              </a:rPr>
              <a:t>Idea: fix evidence variables and sample the rest</a:t>
            </a:r>
          </a:p>
          <a:p>
            <a:pPr lvl="1">
              <a:lnSpc>
                <a:spcPct val="90000"/>
              </a:lnSpc>
            </a:pPr>
            <a:r>
              <a:rPr lang="en-US" sz="2000" dirty="0">
                <a:ea typeface="ＭＳ Ｐゴシック" pitchFamily="34" charset="-128"/>
                <a:cs typeface="Calibri" pitchFamily="34" charset="0"/>
              </a:rPr>
              <a:t>Problem: sample distribution not consistent!</a:t>
            </a:r>
          </a:p>
          <a:p>
            <a:pPr lvl="1">
              <a:lnSpc>
                <a:spcPct val="90000"/>
              </a:lnSpc>
            </a:pPr>
            <a:r>
              <a:rPr lang="en-US" sz="2000" dirty="0">
                <a:ea typeface="ＭＳ Ｐゴシック" pitchFamily="34" charset="-128"/>
                <a:cs typeface="Calibri" pitchFamily="34" charset="0"/>
              </a:rPr>
              <a:t>Solution: weight by probability of evidence given parents</a:t>
            </a:r>
          </a:p>
        </p:txBody>
      </p:sp>
      <p:sp>
        <p:nvSpPr>
          <p:cNvPr id="6246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34" charset="-128"/>
              </a:rPr>
              <a:t>Likelihood Weighting</a:t>
            </a:r>
          </a:p>
        </p:txBody>
      </p:sp>
      <p:sp>
        <p:nvSpPr>
          <p:cNvPr id="1136643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524000"/>
            <a:ext cx="5867400" cy="50292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400" dirty="0">
                <a:ea typeface="ＭＳ Ｐゴシック" pitchFamily="34" charset="-128"/>
                <a:cs typeface="Calibri" pitchFamily="34" charset="0"/>
              </a:rPr>
              <a:t>Problem with rejection sampling:</a:t>
            </a:r>
          </a:p>
          <a:p>
            <a:pPr lvl="1">
              <a:lnSpc>
                <a:spcPct val="90000"/>
              </a:lnSpc>
            </a:pPr>
            <a:r>
              <a:rPr lang="en-US" sz="2000" dirty="0">
                <a:ea typeface="ＭＳ Ｐゴシック" pitchFamily="34" charset="-128"/>
                <a:cs typeface="Calibri" pitchFamily="34" charset="0"/>
              </a:rPr>
              <a:t>If evidence is unlikely, rejects lots of samples</a:t>
            </a:r>
          </a:p>
          <a:p>
            <a:pPr lvl="1">
              <a:lnSpc>
                <a:spcPct val="90000"/>
              </a:lnSpc>
            </a:pPr>
            <a:r>
              <a:rPr lang="en-US" sz="2000" dirty="0">
                <a:ea typeface="ＭＳ Ｐゴシック" pitchFamily="34" charset="-128"/>
                <a:cs typeface="Calibri" pitchFamily="34" charset="0"/>
              </a:rPr>
              <a:t>Evidence not exploited </a:t>
            </a:r>
            <a:r>
              <a:rPr lang="en-US" altLang="ja-JP" sz="2000" dirty="0">
                <a:ea typeface="ＭＳ Ｐゴシック" pitchFamily="34" charset="-128"/>
                <a:cs typeface="Calibri" pitchFamily="34" charset="0"/>
              </a:rPr>
              <a:t>as you sample</a:t>
            </a:r>
          </a:p>
          <a:p>
            <a:pPr lvl="1">
              <a:lnSpc>
                <a:spcPct val="90000"/>
              </a:lnSpc>
            </a:pPr>
            <a:r>
              <a:rPr lang="en-US" sz="2000" dirty="0">
                <a:ea typeface="ＭＳ Ｐゴシック" pitchFamily="34" charset="-128"/>
                <a:cs typeface="Calibri" pitchFamily="34" charset="0"/>
              </a:rPr>
              <a:t>Consider P(</a:t>
            </a:r>
            <a:r>
              <a:rPr lang="en-US" sz="2000" dirty="0" err="1">
                <a:ea typeface="ＭＳ Ｐゴシック" pitchFamily="34" charset="-128"/>
                <a:cs typeface="Calibri" pitchFamily="34" charset="0"/>
              </a:rPr>
              <a:t>Shape|blue</a:t>
            </a:r>
            <a:r>
              <a:rPr lang="en-US" sz="2000" dirty="0">
                <a:ea typeface="ＭＳ Ｐゴシック" pitchFamily="34" charset="-128"/>
                <a:cs typeface="Calibri" pitchFamily="34" charset="0"/>
              </a:rPr>
              <a:t>)</a:t>
            </a:r>
          </a:p>
          <a:p>
            <a:pPr lvl="1">
              <a:lnSpc>
                <a:spcPct val="90000"/>
              </a:lnSpc>
            </a:pPr>
            <a:endParaRPr lang="en-US" sz="2000" dirty="0">
              <a:ea typeface="ＭＳ Ｐゴシック" pitchFamily="34" charset="-128"/>
              <a:cs typeface="Calibri" pitchFamily="34" charset="0"/>
            </a:endParaRPr>
          </a:p>
          <a:p>
            <a:pPr>
              <a:lnSpc>
                <a:spcPct val="90000"/>
              </a:lnSpc>
            </a:pPr>
            <a:endParaRPr lang="en-US" sz="2400" dirty="0">
              <a:ea typeface="ＭＳ Ｐゴシック" pitchFamily="34" charset="-128"/>
              <a:cs typeface="Calibri" pitchFamily="34" charset="0"/>
            </a:endParaRPr>
          </a:p>
          <a:p>
            <a:pPr>
              <a:lnSpc>
                <a:spcPct val="90000"/>
              </a:lnSpc>
            </a:pPr>
            <a:endParaRPr lang="en-US" sz="2400" dirty="0">
              <a:ea typeface="ＭＳ Ｐゴシック" pitchFamily="34" charset="-128"/>
              <a:cs typeface="Calibri" pitchFamily="34" charset="0"/>
            </a:endParaRPr>
          </a:p>
        </p:txBody>
      </p:sp>
      <p:cxnSp>
        <p:nvCxnSpPr>
          <p:cNvPr id="1136645" name="AutoShape 5"/>
          <p:cNvCxnSpPr>
            <a:cxnSpLocks noChangeShapeType="1"/>
            <a:stCxn id="1136646" idx="6"/>
            <a:endCxn id="1136647" idx="2"/>
          </p:cNvCxnSpPr>
          <p:nvPr/>
        </p:nvCxnSpPr>
        <p:spPr bwMode="auto">
          <a:xfrm>
            <a:off x="7408863" y="3944938"/>
            <a:ext cx="958850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1136646" name="Oval 6"/>
          <p:cNvSpPr>
            <a:spLocks noChangeArrowheads="1"/>
          </p:cNvSpPr>
          <p:nvPr/>
        </p:nvSpPr>
        <p:spPr bwMode="auto">
          <a:xfrm>
            <a:off x="6172200" y="3657600"/>
            <a:ext cx="1222375" cy="57467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>
                <a:latin typeface="Calibri" pitchFamily="34" charset="0"/>
                <a:cs typeface="Calibri" pitchFamily="34" charset="0"/>
              </a:rPr>
              <a:t>Shape</a:t>
            </a:r>
          </a:p>
        </p:txBody>
      </p:sp>
      <p:sp>
        <p:nvSpPr>
          <p:cNvPr id="1136647" name="Oval 7"/>
          <p:cNvSpPr>
            <a:spLocks noChangeArrowheads="1"/>
          </p:cNvSpPr>
          <p:nvPr/>
        </p:nvSpPr>
        <p:spPr bwMode="auto">
          <a:xfrm>
            <a:off x="8382000" y="3657600"/>
            <a:ext cx="1222375" cy="574675"/>
          </a:xfrm>
          <a:prstGeom prst="ellipse">
            <a:avLst/>
          </a:prstGeom>
          <a:pattFill prst="pct50">
            <a:fgClr>
              <a:srgbClr val="3333FF"/>
            </a:fgClr>
            <a:bgClr>
              <a:schemeClr val="bg1"/>
            </a:bgClr>
          </a:patt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rtl="1"/>
            <a:r>
              <a:rPr lang="en-US" dirty="0">
                <a:latin typeface="Calibri" pitchFamily="34" charset="0"/>
                <a:cs typeface="Calibri" pitchFamily="34" charset="0"/>
              </a:rPr>
              <a:t>Color</a:t>
            </a:r>
          </a:p>
        </p:txBody>
      </p:sp>
      <p:cxnSp>
        <p:nvCxnSpPr>
          <p:cNvPr id="1136651" name="AutoShape 11"/>
          <p:cNvCxnSpPr>
            <a:cxnSpLocks noChangeShapeType="1"/>
            <a:stCxn id="1136652" idx="6"/>
            <a:endCxn id="1136653" idx="2"/>
          </p:cNvCxnSpPr>
          <p:nvPr/>
        </p:nvCxnSpPr>
        <p:spPr bwMode="auto">
          <a:xfrm>
            <a:off x="1524000" y="3944938"/>
            <a:ext cx="533400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1136652" name="Oval 12"/>
          <p:cNvSpPr>
            <a:spLocks noChangeArrowheads="1"/>
          </p:cNvSpPr>
          <p:nvPr/>
        </p:nvSpPr>
        <p:spPr bwMode="auto">
          <a:xfrm>
            <a:off x="301625" y="3657600"/>
            <a:ext cx="1222375" cy="57467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>
                <a:latin typeface="Calibri" pitchFamily="34" charset="0"/>
                <a:cs typeface="Calibri" pitchFamily="34" charset="0"/>
              </a:rPr>
              <a:t>Shape</a:t>
            </a:r>
          </a:p>
        </p:txBody>
      </p:sp>
      <p:sp>
        <p:nvSpPr>
          <p:cNvPr id="1136653" name="Oval 13"/>
          <p:cNvSpPr>
            <a:spLocks noChangeArrowheads="1"/>
          </p:cNvSpPr>
          <p:nvPr/>
        </p:nvSpPr>
        <p:spPr bwMode="auto">
          <a:xfrm>
            <a:off x="2057400" y="3657600"/>
            <a:ext cx="1222375" cy="57467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rtl="1"/>
            <a:r>
              <a:rPr lang="en-US" dirty="0">
                <a:latin typeface="Calibri" pitchFamily="34" charset="0"/>
                <a:cs typeface="Calibri" pitchFamily="34" charset="0"/>
              </a:rPr>
              <a:t>Color</a:t>
            </a:r>
          </a:p>
        </p:txBody>
      </p:sp>
      <p:sp>
        <p:nvSpPr>
          <p:cNvPr id="13" name="Text Box 4"/>
          <p:cNvSpPr txBox="1">
            <a:spLocks noChangeArrowheads="1"/>
          </p:cNvSpPr>
          <p:nvPr/>
        </p:nvSpPr>
        <p:spPr bwMode="auto">
          <a:xfrm>
            <a:off x="3124200" y="3124200"/>
            <a:ext cx="2514600" cy="1631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lvl="1" eaLnBrk="1" hangingPunct="1">
              <a:buFont typeface="Wingdings" pitchFamily="2" charset="2"/>
              <a:buNone/>
            </a:pPr>
            <a:r>
              <a:rPr lang="en-US" sz="2000" dirty="0"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strike="sngStrike" dirty="0">
                <a:latin typeface="Calibri" pitchFamily="34" charset="0"/>
                <a:cs typeface="Calibri" pitchFamily="34" charset="0"/>
              </a:rPr>
              <a:t>pyramid,  green</a:t>
            </a:r>
          </a:p>
          <a:p>
            <a:pPr lvl="1" eaLnBrk="1" hangingPunct="1"/>
            <a:r>
              <a:rPr lang="en-US" sz="2000" dirty="0"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strike="sngStrike" dirty="0">
                <a:latin typeface="Calibri" pitchFamily="34" charset="0"/>
                <a:cs typeface="Calibri" pitchFamily="34" charset="0"/>
              </a:rPr>
              <a:t>pyramid,  red</a:t>
            </a:r>
          </a:p>
          <a:p>
            <a:pPr lvl="1" eaLnBrk="1" hangingPunct="1"/>
            <a:r>
              <a:rPr lang="en-US" sz="2000" dirty="0">
                <a:latin typeface="Calibri" pitchFamily="34" charset="0"/>
                <a:cs typeface="Calibri" pitchFamily="34" charset="0"/>
              </a:rPr>
              <a:t> sphere,     blue</a:t>
            </a:r>
          </a:p>
          <a:p>
            <a:pPr lvl="1" eaLnBrk="1" hangingPunct="1"/>
            <a:r>
              <a:rPr lang="en-US" sz="2000" dirty="0"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strike="sngStrike" dirty="0">
                <a:latin typeface="Calibri" pitchFamily="34" charset="0"/>
                <a:cs typeface="Calibri" pitchFamily="34" charset="0"/>
              </a:rPr>
              <a:t>cube,         red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sz="2000" strike="sngStrike" dirty="0">
                <a:latin typeface="Calibri" pitchFamily="34" charset="0"/>
                <a:cs typeface="Calibri" pitchFamily="34" charset="0"/>
              </a:rPr>
              <a:t> sphere,      green</a:t>
            </a:r>
          </a:p>
        </p:txBody>
      </p:sp>
      <p:sp>
        <p:nvSpPr>
          <p:cNvPr id="15" name="Text Box 4"/>
          <p:cNvSpPr txBox="1">
            <a:spLocks noChangeArrowheads="1"/>
          </p:cNvSpPr>
          <p:nvPr/>
        </p:nvSpPr>
        <p:spPr bwMode="auto">
          <a:xfrm>
            <a:off x="9448800" y="3093184"/>
            <a:ext cx="2743200" cy="1631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lvl="1" eaLnBrk="1" hangingPunct="1">
              <a:buFont typeface="Wingdings" pitchFamily="2" charset="2"/>
              <a:buNone/>
            </a:pPr>
            <a:r>
              <a:rPr lang="en-US" sz="2000" dirty="0">
                <a:latin typeface="Calibri" pitchFamily="34" charset="0"/>
                <a:cs typeface="Calibri" pitchFamily="34" charset="0"/>
              </a:rPr>
              <a:t> pyramid,  blue</a:t>
            </a:r>
          </a:p>
          <a:p>
            <a:pPr lvl="1" eaLnBrk="1" hangingPunct="1"/>
            <a:r>
              <a:rPr lang="en-US" sz="2000" dirty="0">
                <a:latin typeface="Calibri" pitchFamily="34" charset="0"/>
                <a:cs typeface="Calibri" pitchFamily="34" charset="0"/>
              </a:rPr>
              <a:t> pyramid,  blue</a:t>
            </a:r>
          </a:p>
          <a:p>
            <a:pPr lvl="1" eaLnBrk="1" hangingPunct="1"/>
            <a:r>
              <a:rPr lang="en-US" sz="2000" dirty="0">
                <a:latin typeface="Calibri" pitchFamily="34" charset="0"/>
                <a:cs typeface="Calibri" pitchFamily="34" charset="0"/>
              </a:rPr>
              <a:t> sphere,     blue</a:t>
            </a:r>
          </a:p>
          <a:p>
            <a:pPr lvl="1" eaLnBrk="1" hangingPunct="1"/>
            <a:r>
              <a:rPr lang="en-US" sz="2000" dirty="0">
                <a:latin typeface="Calibri" pitchFamily="34" charset="0"/>
                <a:cs typeface="Calibri" pitchFamily="34" charset="0"/>
              </a:rPr>
              <a:t> cube,         blue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sz="2000" dirty="0">
                <a:latin typeface="Calibri" pitchFamily="34" charset="0"/>
                <a:cs typeface="Calibri" pitchFamily="34" charset="0"/>
              </a:rPr>
              <a:t> sphere,      blue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0" y="5257800"/>
            <a:ext cx="5791200" cy="1382611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1" y="5294590"/>
            <a:ext cx="5486399" cy="142772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0" y="4450080"/>
            <a:ext cx="1295400" cy="103632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" name="Ink 1"/>
              <p14:cNvContentPartPr/>
              <p14:nvPr/>
            </p14:nvContentPartPr>
            <p14:xfrm>
              <a:off x="7232760" y="2629440"/>
              <a:ext cx="6480" cy="140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36520" y="2546640"/>
                <a:ext cx="11447280" cy="22338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6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6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6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6646" grpId="0" animBg="1"/>
      <p:bldP spid="1136647" grpId="0" animBg="1"/>
      <p:bldP spid="1136652" grpId="0" animBg="1"/>
      <p:bldP spid="1136653" grpId="0" animBg="1"/>
      <p:bldP spid="15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" name="Table 3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4942770"/>
              </p:ext>
            </p:extLst>
          </p:nvPr>
        </p:nvGraphicFramePr>
        <p:xfrm>
          <a:off x="9141692" y="3272340"/>
          <a:ext cx="2819400" cy="2926016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368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99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+c</a:t>
                      </a: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+s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+e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0.1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Symbol"/>
                        </a:rPr>
                        <a:t>+c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Symbol"/>
                        </a:rPr>
                        <a:t>+s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Symbol"/>
                        </a:rPr>
                        <a:t>-e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0.9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Symbol"/>
                        </a:rPr>
                        <a:t>+c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Symbol"/>
                        </a:rPr>
                        <a:t>-s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+e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0.2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Symbol"/>
                        </a:rPr>
                        <a:t>+c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Symbol"/>
                        </a:rPr>
                        <a:t>-s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Symbol"/>
                        </a:rPr>
                        <a:t>-e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0.8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Symbol"/>
                        </a:rPr>
                        <a:t>-c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+s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+e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0.3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Symbol"/>
                        </a:rPr>
                        <a:t>-c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Symbol"/>
                        </a:rPr>
                        <a:t>+s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Symbol"/>
                        </a:rPr>
                        <a:t>-e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0.7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Symbol"/>
                        </a:rPr>
                        <a:t>-c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Symbol"/>
                        </a:rPr>
                        <a:t>-s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+e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0.8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Symbol"/>
                        </a:rPr>
                        <a:t>-c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Symbol"/>
                        </a:rPr>
                        <a:t>-s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Symbol"/>
                        </a:rPr>
                        <a:t>-e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0.2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34" name="Table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5261949"/>
              </p:ext>
            </p:extLst>
          </p:nvPr>
        </p:nvGraphicFramePr>
        <p:xfrm>
          <a:off x="1066800" y="2923054"/>
          <a:ext cx="1981200" cy="1463544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299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789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5886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+t</a:t>
                      </a: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+c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0.95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Symbol"/>
                        </a:rPr>
                        <a:t>+t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Symbol"/>
                        </a:rPr>
                        <a:t>-c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0.05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Symbol"/>
                        </a:rPr>
                        <a:t>-t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+c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0.0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Symbol"/>
                        </a:rPr>
                        <a:t>-t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Symbol"/>
                        </a:rPr>
                        <a:t>-c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1.0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38" name="Table 3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7175800"/>
              </p:ext>
            </p:extLst>
          </p:nvPr>
        </p:nvGraphicFramePr>
        <p:xfrm>
          <a:off x="6575058" y="2923053"/>
          <a:ext cx="2057400" cy="1463544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299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30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5886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+t</a:t>
                      </a: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+s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0.1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Symbol"/>
                        </a:rPr>
                        <a:t>+t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Symbol"/>
                        </a:rPr>
                        <a:t>-s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0.9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Symbol"/>
                        </a:rPr>
                        <a:t>-t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+s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0.01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Symbol"/>
                        </a:rPr>
                        <a:t>-t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Symbol"/>
                        </a:rPr>
                        <a:t>-s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0.99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23" name="Table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0411771"/>
              </p:ext>
            </p:extLst>
          </p:nvPr>
        </p:nvGraphicFramePr>
        <p:xfrm>
          <a:off x="2819400" y="1168397"/>
          <a:ext cx="1295400" cy="812802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33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6401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+t</a:t>
                      </a: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0.75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6401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Symbol"/>
                        </a:rPr>
                        <a:t>-t</a:t>
                      </a:r>
                      <a:endParaRPr lang="en-US" sz="180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0.25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76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Example: Calculating P(T | -c, +e)</a:t>
            </a:r>
          </a:p>
        </p:txBody>
      </p:sp>
      <p:sp>
        <p:nvSpPr>
          <p:cNvPr id="25" name="Oval 4"/>
          <p:cNvSpPr>
            <a:spLocks noChangeArrowheads="1"/>
          </p:cNvSpPr>
          <p:nvPr/>
        </p:nvSpPr>
        <p:spPr bwMode="auto">
          <a:xfrm>
            <a:off x="4440355" y="4689255"/>
            <a:ext cx="762000" cy="762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i="1" dirty="0">
                <a:latin typeface="Calibri"/>
                <a:cs typeface="Calibri"/>
              </a:rPr>
              <a:t>E</a:t>
            </a:r>
            <a:endParaRPr lang="en-US" sz="2800" baseline="-25000" dirty="0">
              <a:latin typeface="Calibri"/>
              <a:cs typeface="Calibri"/>
            </a:endParaRPr>
          </a:p>
        </p:txBody>
      </p:sp>
      <p:sp>
        <p:nvSpPr>
          <p:cNvPr id="26" name="Oval 4"/>
          <p:cNvSpPr>
            <a:spLocks noChangeArrowheads="1"/>
          </p:cNvSpPr>
          <p:nvPr/>
        </p:nvSpPr>
        <p:spPr bwMode="auto">
          <a:xfrm>
            <a:off x="4440355" y="2215463"/>
            <a:ext cx="762000" cy="762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i="1" dirty="0">
                <a:latin typeface="Calibri"/>
                <a:cs typeface="Calibri"/>
              </a:rPr>
              <a:t>T</a:t>
            </a:r>
            <a:endParaRPr lang="en-US" sz="2800" baseline="-25000" dirty="0">
              <a:latin typeface="Calibri"/>
              <a:cs typeface="Calibri"/>
            </a:endParaRPr>
          </a:p>
        </p:txBody>
      </p:sp>
      <p:sp>
        <p:nvSpPr>
          <p:cNvPr id="27" name="Oval 4"/>
          <p:cNvSpPr>
            <a:spLocks noChangeArrowheads="1"/>
          </p:cNvSpPr>
          <p:nvPr/>
        </p:nvSpPr>
        <p:spPr bwMode="auto">
          <a:xfrm>
            <a:off x="5562600" y="3464391"/>
            <a:ext cx="762000" cy="762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i="1" dirty="0">
                <a:latin typeface="Calibri"/>
                <a:cs typeface="Calibri"/>
              </a:rPr>
              <a:t>S</a:t>
            </a:r>
            <a:endParaRPr lang="en-US" sz="2800" baseline="-25000" dirty="0">
              <a:latin typeface="Calibri"/>
              <a:cs typeface="Calibri"/>
            </a:endParaRPr>
          </a:p>
        </p:txBody>
      </p:sp>
      <p:sp>
        <p:nvSpPr>
          <p:cNvPr id="29" name="Oval 4"/>
          <p:cNvSpPr>
            <a:spLocks noChangeArrowheads="1"/>
          </p:cNvSpPr>
          <p:nvPr/>
        </p:nvSpPr>
        <p:spPr bwMode="auto">
          <a:xfrm>
            <a:off x="3374258" y="3464391"/>
            <a:ext cx="762000" cy="762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i="1" dirty="0">
                <a:latin typeface="Calibri"/>
                <a:cs typeface="Calibri"/>
              </a:rPr>
              <a:t>C</a:t>
            </a:r>
            <a:endParaRPr lang="en-US" sz="2800" baseline="-25000" dirty="0">
              <a:latin typeface="Calibri"/>
              <a:cs typeface="Calibri"/>
            </a:endParaRPr>
          </a:p>
        </p:txBody>
      </p:sp>
      <p:cxnSp>
        <p:nvCxnSpPr>
          <p:cNvPr id="31" name="AutoShape 6"/>
          <p:cNvCxnSpPr>
            <a:cxnSpLocks noChangeShapeType="1"/>
            <a:stCxn id="26" idx="5"/>
            <a:endCxn id="27" idx="1"/>
          </p:cNvCxnSpPr>
          <p:nvPr/>
        </p:nvCxnSpPr>
        <p:spPr bwMode="auto">
          <a:xfrm>
            <a:off x="5090763" y="2865871"/>
            <a:ext cx="583429" cy="71011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32" name="AutoShape 6"/>
          <p:cNvCxnSpPr>
            <a:cxnSpLocks noChangeShapeType="1"/>
            <a:stCxn id="26" idx="3"/>
            <a:endCxn id="29" idx="7"/>
          </p:cNvCxnSpPr>
          <p:nvPr/>
        </p:nvCxnSpPr>
        <p:spPr bwMode="auto">
          <a:xfrm flipH="1">
            <a:off x="4024666" y="2865871"/>
            <a:ext cx="527281" cy="71011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33" name="AutoShape 6"/>
          <p:cNvCxnSpPr>
            <a:cxnSpLocks noChangeShapeType="1"/>
            <a:stCxn id="29" idx="5"/>
            <a:endCxn id="25" idx="1"/>
          </p:cNvCxnSpPr>
          <p:nvPr/>
        </p:nvCxnSpPr>
        <p:spPr bwMode="auto">
          <a:xfrm>
            <a:off x="4024666" y="4114799"/>
            <a:ext cx="527281" cy="686048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30" name="AutoShape 6"/>
          <p:cNvCxnSpPr>
            <a:cxnSpLocks noChangeShapeType="1"/>
            <a:stCxn id="27" idx="3"/>
            <a:endCxn id="25" idx="7"/>
          </p:cNvCxnSpPr>
          <p:nvPr/>
        </p:nvCxnSpPr>
        <p:spPr bwMode="auto">
          <a:xfrm flipH="1">
            <a:off x="5090763" y="4114799"/>
            <a:ext cx="583429" cy="686048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1862162" y="1100052"/>
                <a:ext cx="1066097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2162" y="1100052"/>
                <a:ext cx="1066097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1524000" y="2350241"/>
                <a:ext cx="1066097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0" y="2350241"/>
                <a:ext cx="1066097" cy="492443"/>
              </a:xfrm>
              <a:prstGeom prst="rect">
                <a:avLst/>
              </a:prstGeom>
              <a:blipFill>
                <a:blip r:embed="rId4"/>
                <a:stretch>
                  <a:fillRect r="-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7019254" y="2374977"/>
                <a:ext cx="1066097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9254" y="2374977"/>
                <a:ext cx="1066097" cy="4924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9829800" y="2728484"/>
                <a:ext cx="1466100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29800" y="2728484"/>
                <a:ext cx="1466100" cy="49244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Oval 35"/>
          <p:cNvSpPr>
            <a:spLocks noChangeArrowheads="1"/>
          </p:cNvSpPr>
          <p:nvPr/>
        </p:nvSpPr>
        <p:spPr bwMode="auto">
          <a:xfrm>
            <a:off x="3374258" y="3464391"/>
            <a:ext cx="762000" cy="762000"/>
          </a:xfrm>
          <a:prstGeom prst="ellipse">
            <a:avLst/>
          </a:prstGeom>
          <a:pattFill prst="pct50">
            <a:fgClr>
              <a:srgbClr val="FF0000"/>
            </a:fgClr>
            <a:bgClr>
              <a:schemeClr val="bg1"/>
            </a:bgClr>
          </a:patt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i="1" dirty="0">
                <a:latin typeface="Calibri"/>
                <a:cs typeface="Calibri"/>
              </a:rPr>
              <a:t>C</a:t>
            </a:r>
            <a:endParaRPr lang="en-US" sz="2800" baseline="-25000" dirty="0">
              <a:latin typeface="Calibri"/>
              <a:cs typeface="Calibri"/>
            </a:endParaRPr>
          </a:p>
        </p:txBody>
      </p:sp>
      <p:sp>
        <p:nvSpPr>
          <p:cNvPr id="44" name="Oval 4"/>
          <p:cNvSpPr>
            <a:spLocks noChangeArrowheads="1"/>
          </p:cNvSpPr>
          <p:nvPr/>
        </p:nvSpPr>
        <p:spPr bwMode="auto">
          <a:xfrm>
            <a:off x="4440355" y="4689255"/>
            <a:ext cx="762000" cy="762000"/>
          </a:xfrm>
          <a:prstGeom prst="ellipse">
            <a:avLst/>
          </a:prstGeom>
          <a:pattFill prst="pct50">
            <a:fgClr>
              <a:srgbClr val="00B050"/>
            </a:fgClr>
            <a:bgClr>
              <a:schemeClr val="bg1"/>
            </a:bgClr>
          </a:patt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i="1" dirty="0">
                <a:latin typeface="Calibri"/>
                <a:cs typeface="Calibri"/>
              </a:rPr>
              <a:t>E</a:t>
            </a:r>
            <a:endParaRPr lang="en-US" sz="2800" baseline="-25000" dirty="0">
              <a:latin typeface="Calibri"/>
              <a:cs typeface="Calibri"/>
            </a:endParaRPr>
          </a:p>
        </p:txBody>
      </p:sp>
      <p:sp>
        <p:nvSpPr>
          <p:cNvPr id="46" name="TextBox 39"/>
          <p:cNvSpPr txBox="1">
            <a:spLocks noChangeArrowheads="1"/>
          </p:cNvSpPr>
          <p:nvPr/>
        </p:nvSpPr>
        <p:spPr bwMode="auto">
          <a:xfrm>
            <a:off x="190500" y="4908325"/>
            <a:ext cx="262890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1800" dirty="0">
                <a:latin typeface="Calibri" pitchFamily="34" charset="0"/>
                <a:cs typeface="Calibri" pitchFamily="34" charset="0"/>
              </a:rPr>
              <a:t>Samples:</a:t>
            </a:r>
          </a:p>
          <a:p>
            <a:pPr eaLnBrk="1" hangingPunct="1"/>
            <a:r>
              <a:rPr lang="en-US" sz="1800" dirty="0">
                <a:latin typeface="Consolas" panose="020B0609020204030204" pitchFamily="49" charset="0"/>
                <a:cs typeface="Calibri" pitchFamily="34" charset="0"/>
              </a:rPr>
              <a:t>   ...</a:t>
            </a:r>
          </a:p>
          <a:p>
            <a:pPr eaLnBrk="1" hangingPunct="1"/>
            <a:r>
              <a:rPr lang="en-US" sz="1800" dirty="0">
                <a:latin typeface="Consolas" panose="020B0609020204030204" pitchFamily="49" charset="0"/>
                <a:cs typeface="Calibri" pitchFamily="34" charset="0"/>
              </a:rPr>
              <a:t>6: ??, -c, ??, +e</a:t>
            </a:r>
          </a:p>
          <a:p>
            <a:pPr eaLnBrk="1" hangingPunct="1"/>
            <a:r>
              <a:rPr lang="en-US" sz="1800" dirty="0">
                <a:latin typeface="Consolas" panose="020B0609020204030204" pitchFamily="49" charset="0"/>
                <a:cs typeface="Calibri" pitchFamily="34" charset="0"/>
              </a:rPr>
              <a:t>   ...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2994273" y="6019800"/>
                <a:ext cx="209649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=1.0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4273" y="6019800"/>
                <a:ext cx="2096490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8883414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2"/>
          <p:cNvSpPr>
            <a:spLocks noChangeArrowheads="1"/>
          </p:cNvSpPr>
          <p:nvPr/>
        </p:nvSpPr>
        <p:spPr bwMode="auto">
          <a:xfrm>
            <a:off x="2819400" y="1179411"/>
            <a:ext cx="1306286" cy="801788"/>
          </a:xfrm>
          <a:prstGeom prst="rect">
            <a:avLst/>
          </a:prstGeom>
          <a:solidFill>
            <a:srgbClr val="FFFF0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>
              <a:latin typeface="Calibri" pitchFamily="34" charset="0"/>
              <a:cs typeface="Calibri" pitchFamily="34" charset="0"/>
            </a:endParaRPr>
          </a:p>
        </p:txBody>
      </p:sp>
      <p:graphicFrame>
        <p:nvGraphicFramePr>
          <p:cNvPr id="37" name="Table 36"/>
          <p:cNvGraphicFramePr>
            <a:graphicFrameLocks noGrp="1"/>
          </p:cNvGraphicFramePr>
          <p:nvPr>
            <p:extLst/>
          </p:nvPr>
        </p:nvGraphicFramePr>
        <p:xfrm>
          <a:off x="9141692" y="3272340"/>
          <a:ext cx="2819400" cy="2926016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368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99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+c</a:t>
                      </a: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+s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+e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0.1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Symbol"/>
                        </a:rPr>
                        <a:t>+c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Symbol"/>
                        </a:rPr>
                        <a:t>+s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Symbol"/>
                        </a:rPr>
                        <a:t>-e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0.9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Symbol"/>
                        </a:rPr>
                        <a:t>+c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Symbol"/>
                        </a:rPr>
                        <a:t>-s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+e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0.2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Symbol"/>
                        </a:rPr>
                        <a:t>+c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Symbol"/>
                        </a:rPr>
                        <a:t>-s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Symbol"/>
                        </a:rPr>
                        <a:t>-e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0.8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Symbol"/>
                        </a:rPr>
                        <a:t>-c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+s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+e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0.3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Symbol"/>
                        </a:rPr>
                        <a:t>-c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Symbol"/>
                        </a:rPr>
                        <a:t>+s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Symbol"/>
                        </a:rPr>
                        <a:t>-e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0.7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Symbol"/>
                        </a:rPr>
                        <a:t>-c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Symbol"/>
                        </a:rPr>
                        <a:t>-s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+e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0.8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Symbol"/>
                        </a:rPr>
                        <a:t>-c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Symbol"/>
                        </a:rPr>
                        <a:t>-s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Symbol"/>
                        </a:rPr>
                        <a:t>-e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0.2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34" name="Table 33"/>
          <p:cNvGraphicFramePr>
            <a:graphicFrameLocks noGrp="1"/>
          </p:cNvGraphicFramePr>
          <p:nvPr>
            <p:extLst/>
          </p:nvPr>
        </p:nvGraphicFramePr>
        <p:xfrm>
          <a:off x="1066800" y="2923054"/>
          <a:ext cx="1981200" cy="1463544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299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789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5886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+t</a:t>
                      </a: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+c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0.95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Symbol"/>
                        </a:rPr>
                        <a:t>+t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Symbol"/>
                        </a:rPr>
                        <a:t>-c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0.05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Symbol"/>
                        </a:rPr>
                        <a:t>-t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+c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0.0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Symbol"/>
                        </a:rPr>
                        <a:t>-t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Symbol"/>
                        </a:rPr>
                        <a:t>-c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1.0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38" name="Table 37"/>
          <p:cNvGraphicFramePr>
            <a:graphicFrameLocks noGrp="1"/>
          </p:cNvGraphicFramePr>
          <p:nvPr>
            <p:extLst/>
          </p:nvPr>
        </p:nvGraphicFramePr>
        <p:xfrm>
          <a:off x="6575058" y="2923053"/>
          <a:ext cx="2057400" cy="1463544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299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30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5886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+t</a:t>
                      </a: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+s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0.1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Symbol"/>
                        </a:rPr>
                        <a:t>+t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Symbol"/>
                        </a:rPr>
                        <a:t>-s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0.9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Symbol"/>
                        </a:rPr>
                        <a:t>-t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+s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0.01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Symbol"/>
                        </a:rPr>
                        <a:t>-t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Symbol"/>
                        </a:rPr>
                        <a:t>-s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0.99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23" name="Table 22"/>
          <p:cNvGraphicFramePr>
            <a:graphicFrameLocks noGrp="1"/>
          </p:cNvGraphicFramePr>
          <p:nvPr>
            <p:extLst/>
          </p:nvPr>
        </p:nvGraphicFramePr>
        <p:xfrm>
          <a:off x="2819400" y="1168397"/>
          <a:ext cx="1295400" cy="812802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33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6401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+t</a:t>
                      </a: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0.75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6401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Symbol"/>
                        </a:rPr>
                        <a:t>-t</a:t>
                      </a:r>
                      <a:endParaRPr lang="en-US" sz="180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0.25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76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Example: Calculating P(T | -c, +e)</a:t>
            </a:r>
          </a:p>
        </p:txBody>
      </p:sp>
      <p:sp>
        <p:nvSpPr>
          <p:cNvPr id="25" name="Oval 4"/>
          <p:cNvSpPr>
            <a:spLocks noChangeArrowheads="1"/>
          </p:cNvSpPr>
          <p:nvPr/>
        </p:nvSpPr>
        <p:spPr bwMode="auto">
          <a:xfrm>
            <a:off x="4440355" y="4689255"/>
            <a:ext cx="762000" cy="762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i="1" dirty="0">
                <a:latin typeface="Calibri"/>
                <a:cs typeface="Calibri"/>
              </a:rPr>
              <a:t>E</a:t>
            </a:r>
            <a:endParaRPr lang="en-US" sz="2800" baseline="-25000" dirty="0">
              <a:latin typeface="Calibri"/>
              <a:cs typeface="Calibri"/>
            </a:endParaRPr>
          </a:p>
        </p:txBody>
      </p:sp>
      <p:sp>
        <p:nvSpPr>
          <p:cNvPr id="26" name="Oval 4"/>
          <p:cNvSpPr>
            <a:spLocks noChangeArrowheads="1"/>
          </p:cNvSpPr>
          <p:nvPr/>
        </p:nvSpPr>
        <p:spPr bwMode="auto">
          <a:xfrm>
            <a:off x="4440355" y="2215463"/>
            <a:ext cx="762000" cy="762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i="1" dirty="0">
                <a:latin typeface="Calibri"/>
                <a:cs typeface="Calibri"/>
              </a:rPr>
              <a:t>T</a:t>
            </a:r>
            <a:endParaRPr lang="en-US" sz="2800" baseline="-25000" dirty="0">
              <a:latin typeface="Calibri"/>
              <a:cs typeface="Calibri"/>
            </a:endParaRPr>
          </a:p>
        </p:txBody>
      </p:sp>
      <p:sp>
        <p:nvSpPr>
          <p:cNvPr id="27" name="Oval 4"/>
          <p:cNvSpPr>
            <a:spLocks noChangeArrowheads="1"/>
          </p:cNvSpPr>
          <p:nvPr/>
        </p:nvSpPr>
        <p:spPr bwMode="auto">
          <a:xfrm>
            <a:off x="5562600" y="3464391"/>
            <a:ext cx="762000" cy="762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i="1" dirty="0">
                <a:latin typeface="Calibri"/>
                <a:cs typeface="Calibri"/>
              </a:rPr>
              <a:t>S</a:t>
            </a:r>
            <a:endParaRPr lang="en-US" sz="2800" baseline="-25000" dirty="0">
              <a:latin typeface="Calibri"/>
              <a:cs typeface="Calibri"/>
            </a:endParaRPr>
          </a:p>
        </p:txBody>
      </p:sp>
      <p:sp>
        <p:nvSpPr>
          <p:cNvPr id="29" name="Oval 4"/>
          <p:cNvSpPr>
            <a:spLocks noChangeArrowheads="1"/>
          </p:cNvSpPr>
          <p:nvPr/>
        </p:nvSpPr>
        <p:spPr bwMode="auto">
          <a:xfrm>
            <a:off x="3374258" y="3464391"/>
            <a:ext cx="762000" cy="762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i="1" dirty="0">
                <a:latin typeface="Calibri"/>
                <a:cs typeface="Calibri"/>
              </a:rPr>
              <a:t>C</a:t>
            </a:r>
            <a:endParaRPr lang="en-US" sz="2800" baseline="-25000" dirty="0">
              <a:latin typeface="Calibri"/>
              <a:cs typeface="Calibri"/>
            </a:endParaRPr>
          </a:p>
        </p:txBody>
      </p:sp>
      <p:cxnSp>
        <p:nvCxnSpPr>
          <p:cNvPr id="31" name="AutoShape 6"/>
          <p:cNvCxnSpPr>
            <a:cxnSpLocks noChangeShapeType="1"/>
            <a:stCxn id="26" idx="5"/>
            <a:endCxn id="27" idx="1"/>
          </p:cNvCxnSpPr>
          <p:nvPr/>
        </p:nvCxnSpPr>
        <p:spPr bwMode="auto">
          <a:xfrm>
            <a:off x="5090763" y="2865871"/>
            <a:ext cx="583429" cy="71011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32" name="AutoShape 6"/>
          <p:cNvCxnSpPr>
            <a:cxnSpLocks noChangeShapeType="1"/>
            <a:stCxn id="26" idx="3"/>
            <a:endCxn id="29" idx="7"/>
          </p:cNvCxnSpPr>
          <p:nvPr/>
        </p:nvCxnSpPr>
        <p:spPr bwMode="auto">
          <a:xfrm flipH="1">
            <a:off x="4024666" y="2865871"/>
            <a:ext cx="527281" cy="71011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33" name="AutoShape 6"/>
          <p:cNvCxnSpPr>
            <a:cxnSpLocks noChangeShapeType="1"/>
            <a:stCxn id="29" idx="5"/>
            <a:endCxn id="25" idx="1"/>
          </p:cNvCxnSpPr>
          <p:nvPr/>
        </p:nvCxnSpPr>
        <p:spPr bwMode="auto">
          <a:xfrm>
            <a:off x="4024666" y="4114799"/>
            <a:ext cx="527281" cy="686048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30" name="AutoShape 6"/>
          <p:cNvCxnSpPr>
            <a:cxnSpLocks noChangeShapeType="1"/>
            <a:stCxn id="27" idx="3"/>
            <a:endCxn id="25" idx="7"/>
          </p:cNvCxnSpPr>
          <p:nvPr/>
        </p:nvCxnSpPr>
        <p:spPr bwMode="auto">
          <a:xfrm flipH="1">
            <a:off x="5090763" y="4114799"/>
            <a:ext cx="583429" cy="686048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1862162" y="1100052"/>
                <a:ext cx="1066097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2162" y="1100052"/>
                <a:ext cx="1066097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1524000" y="2350241"/>
                <a:ext cx="1066097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0" y="2350241"/>
                <a:ext cx="1066097" cy="492443"/>
              </a:xfrm>
              <a:prstGeom prst="rect">
                <a:avLst/>
              </a:prstGeom>
              <a:blipFill>
                <a:blip r:embed="rId4"/>
                <a:stretch>
                  <a:fillRect r="-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7019254" y="2374977"/>
                <a:ext cx="1066097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9254" y="2374977"/>
                <a:ext cx="1066097" cy="4924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9829800" y="2728484"/>
                <a:ext cx="1466100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29800" y="2728484"/>
                <a:ext cx="1466100" cy="49244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Oval 35"/>
          <p:cNvSpPr>
            <a:spLocks noChangeArrowheads="1"/>
          </p:cNvSpPr>
          <p:nvPr/>
        </p:nvSpPr>
        <p:spPr bwMode="auto">
          <a:xfrm>
            <a:off x="3374258" y="3464391"/>
            <a:ext cx="762000" cy="762000"/>
          </a:xfrm>
          <a:prstGeom prst="ellipse">
            <a:avLst/>
          </a:prstGeom>
          <a:pattFill prst="pct50">
            <a:fgClr>
              <a:srgbClr val="FF0000"/>
            </a:fgClr>
            <a:bgClr>
              <a:schemeClr val="bg1"/>
            </a:bgClr>
          </a:patt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i="1" dirty="0">
                <a:latin typeface="Calibri"/>
                <a:cs typeface="Calibri"/>
              </a:rPr>
              <a:t>C</a:t>
            </a:r>
            <a:endParaRPr lang="en-US" sz="2800" baseline="-25000" dirty="0">
              <a:latin typeface="Calibri"/>
              <a:cs typeface="Calibri"/>
            </a:endParaRPr>
          </a:p>
        </p:txBody>
      </p:sp>
      <p:sp>
        <p:nvSpPr>
          <p:cNvPr id="44" name="Oval 4"/>
          <p:cNvSpPr>
            <a:spLocks noChangeArrowheads="1"/>
          </p:cNvSpPr>
          <p:nvPr/>
        </p:nvSpPr>
        <p:spPr bwMode="auto">
          <a:xfrm>
            <a:off x="4440355" y="4689255"/>
            <a:ext cx="762000" cy="762000"/>
          </a:xfrm>
          <a:prstGeom prst="ellipse">
            <a:avLst/>
          </a:prstGeom>
          <a:pattFill prst="pct50">
            <a:fgClr>
              <a:srgbClr val="00B050"/>
            </a:fgClr>
            <a:bgClr>
              <a:schemeClr val="bg1"/>
            </a:bgClr>
          </a:patt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i="1" dirty="0">
                <a:latin typeface="Calibri"/>
                <a:cs typeface="Calibri"/>
              </a:rPr>
              <a:t>E</a:t>
            </a:r>
            <a:endParaRPr lang="en-US" sz="2800" baseline="-25000" dirty="0">
              <a:latin typeface="Calibri"/>
              <a:cs typeface="Calibri"/>
            </a:endParaRPr>
          </a:p>
        </p:txBody>
      </p:sp>
      <p:sp>
        <p:nvSpPr>
          <p:cNvPr id="46" name="TextBox 39"/>
          <p:cNvSpPr txBox="1">
            <a:spLocks noChangeArrowheads="1"/>
          </p:cNvSpPr>
          <p:nvPr/>
        </p:nvSpPr>
        <p:spPr bwMode="auto">
          <a:xfrm>
            <a:off x="190500" y="4908325"/>
            <a:ext cx="262890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1800" dirty="0">
                <a:latin typeface="Calibri" pitchFamily="34" charset="0"/>
                <a:cs typeface="Calibri" pitchFamily="34" charset="0"/>
              </a:rPr>
              <a:t>Samples:</a:t>
            </a:r>
          </a:p>
          <a:p>
            <a:pPr eaLnBrk="1" hangingPunct="1"/>
            <a:r>
              <a:rPr lang="en-US" sz="1800" dirty="0">
                <a:latin typeface="Consolas" panose="020B0609020204030204" pitchFamily="49" charset="0"/>
                <a:cs typeface="Calibri" pitchFamily="34" charset="0"/>
              </a:rPr>
              <a:t>   ...</a:t>
            </a:r>
          </a:p>
          <a:p>
            <a:pPr eaLnBrk="1" hangingPunct="1"/>
            <a:r>
              <a:rPr lang="en-US" sz="1800" dirty="0">
                <a:latin typeface="Consolas" panose="020B0609020204030204" pitchFamily="49" charset="0"/>
                <a:cs typeface="Calibri" pitchFamily="34" charset="0"/>
              </a:rPr>
              <a:t>6: ??, -c, ??, +e</a:t>
            </a:r>
          </a:p>
          <a:p>
            <a:pPr eaLnBrk="1" hangingPunct="1"/>
            <a:r>
              <a:rPr lang="en-US" sz="1800" dirty="0">
                <a:latin typeface="Consolas" panose="020B0609020204030204" pitchFamily="49" charset="0"/>
                <a:cs typeface="Calibri" pitchFamily="34" charset="0"/>
              </a:rPr>
              <a:t>   ...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2994273" y="6019800"/>
                <a:ext cx="209649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=1.0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4273" y="6019800"/>
                <a:ext cx="2096490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0963862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2"/>
          <p:cNvSpPr>
            <a:spLocks noChangeArrowheads="1"/>
          </p:cNvSpPr>
          <p:nvPr/>
        </p:nvSpPr>
        <p:spPr bwMode="auto">
          <a:xfrm>
            <a:off x="2819400" y="1179411"/>
            <a:ext cx="1306286" cy="801788"/>
          </a:xfrm>
          <a:prstGeom prst="rect">
            <a:avLst/>
          </a:prstGeom>
          <a:solidFill>
            <a:srgbClr val="FFFF0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>
              <a:latin typeface="Calibri" pitchFamily="34" charset="0"/>
              <a:cs typeface="Calibri" pitchFamily="34" charset="0"/>
            </a:endParaRPr>
          </a:p>
        </p:txBody>
      </p:sp>
      <p:graphicFrame>
        <p:nvGraphicFramePr>
          <p:cNvPr id="37" name="Table 36"/>
          <p:cNvGraphicFramePr>
            <a:graphicFrameLocks noGrp="1"/>
          </p:cNvGraphicFramePr>
          <p:nvPr>
            <p:extLst/>
          </p:nvPr>
        </p:nvGraphicFramePr>
        <p:xfrm>
          <a:off x="9141692" y="3272340"/>
          <a:ext cx="2819400" cy="2926016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368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99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+c</a:t>
                      </a: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+s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+e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0.1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Symbol"/>
                        </a:rPr>
                        <a:t>+c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Symbol"/>
                        </a:rPr>
                        <a:t>+s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Symbol"/>
                        </a:rPr>
                        <a:t>-e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0.9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Symbol"/>
                        </a:rPr>
                        <a:t>+c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Symbol"/>
                        </a:rPr>
                        <a:t>-s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+e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0.2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Symbol"/>
                        </a:rPr>
                        <a:t>+c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Symbol"/>
                        </a:rPr>
                        <a:t>-s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Symbol"/>
                        </a:rPr>
                        <a:t>-e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0.8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Symbol"/>
                        </a:rPr>
                        <a:t>-c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+s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+e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0.3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Symbol"/>
                        </a:rPr>
                        <a:t>-c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Symbol"/>
                        </a:rPr>
                        <a:t>+s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Symbol"/>
                        </a:rPr>
                        <a:t>-e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0.7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Symbol"/>
                        </a:rPr>
                        <a:t>-c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Symbol"/>
                        </a:rPr>
                        <a:t>-s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+e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0.8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Symbol"/>
                        </a:rPr>
                        <a:t>-c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Symbol"/>
                        </a:rPr>
                        <a:t>-s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Symbol"/>
                        </a:rPr>
                        <a:t>-e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0.2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34" name="Table 33"/>
          <p:cNvGraphicFramePr>
            <a:graphicFrameLocks noGrp="1"/>
          </p:cNvGraphicFramePr>
          <p:nvPr>
            <p:extLst/>
          </p:nvPr>
        </p:nvGraphicFramePr>
        <p:xfrm>
          <a:off x="1066800" y="2923054"/>
          <a:ext cx="1981200" cy="1463544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299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789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5886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+t</a:t>
                      </a: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+c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0.95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Symbol"/>
                        </a:rPr>
                        <a:t>+t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Symbol"/>
                        </a:rPr>
                        <a:t>-c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0.05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Symbol"/>
                        </a:rPr>
                        <a:t>-t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+c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0.0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Symbol"/>
                        </a:rPr>
                        <a:t>-t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Symbol"/>
                        </a:rPr>
                        <a:t>-c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1.0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38" name="Table 37"/>
          <p:cNvGraphicFramePr>
            <a:graphicFrameLocks noGrp="1"/>
          </p:cNvGraphicFramePr>
          <p:nvPr>
            <p:extLst/>
          </p:nvPr>
        </p:nvGraphicFramePr>
        <p:xfrm>
          <a:off x="6575058" y="2923053"/>
          <a:ext cx="2057400" cy="1463544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299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30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5886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+t</a:t>
                      </a: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+s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0.1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Symbol"/>
                        </a:rPr>
                        <a:t>+t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Symbol"/>
                        </a:rPr>
                        <a:t>-s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0.9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Symbol"/>
                        </a:rPr>
                        <a:t>-t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+s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0.01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Symbol"/>
                        </a:rPr>
                        <a:t>-t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Symbol"/>
                        </a:rPr>
                        <a:t>-s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0.99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23" name="Table 22"/>
          <p:cNvGraphicFramePr>
            <a:graphicFrameLocks noGrp="1"/>
          </p:cNvGraphicFramePr>
          <p:nvPr>
            <p:extLst/>
          </p:nvPr>
        </p:nvGraphicFramePr>
        <p:xfrm>
          <a:off x="2819400" y="1168397"/>
          <a:ext cx="1295400" cy="812802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33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6401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+t</a:t>
                      </a: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0.75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6401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Symbol"/>
                        </a:rPr>
                        <a:t>-t</a:t>
                      </a:r>
                      <a:endParaRPr lang="en-US" sz="180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0.25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76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Example: Calculating P(T | -c, +e)</a:t>
            </a:r>
          </a:p>
        </p:txBody>
      </p:sp>
      <p:sp>
        <p:nvSpPr>
          <p:cNvPr id="25" name="Oval 4"/>
          <p:cNvSpPr>
            <a:spLocks noChangeArrowheads="1"/>
          </p:cNvSpPr>
          <p:nvPr/>
        </p:nvSpPr>
        <p:spPr bwMode="auto">
          <a:xfrm>
            <a:off x="4440355" y="4689255"/>
            <a:ext cx="762000" cy="762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i="1" dirty="0">
                <a:latin typeface="Calibri"/>
                <a:cs typeface="Calibri"/>
              </a:rPr>
              <a:t>E</a:t>
            </a:r>
            <a:endParaRPr lang="en-US" sz="2800" baseline="-25000" dirty="0">
              <a:latin typeface="Calibri"/>
              <a:cs typeface="Calibri"/>
            </a:endParaRPr>
          </a:p>
        </p:txBody>
      </p:sp>
      <p:sp>
        <p:nvSpPr>
          <p:cNvPr id="26" name="Oval 4"/>
          <p:cNvSpPr>
            <a:spLocks noChangeArrowheads="1"/>
          </p:cNvSpPr>
          <p:nvPr/>
        </p:nvSpPr>
        <p:spPr bwMode="auto">
          <a:xfrm>
            <a:off x="4440355" y="2215463"/>
            <a:ext cx="762000" cy="762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i="1" dirty="0">
                <a:latin typeface="Calibri"/>
                <a:cs typeface="Calibri"/>
              </a:rPr>
              <a:t>T</a:t>
            </a:r>
            <a:endParaRPr lang="en-US" sz="2800" baseline="-25000" dirty="0">
              <a:latin typeface="Calibri"/>
              <a:cs typeface="Calibri"/>
            </a:endParaRPr>
          </a:p>
        </p:txBody>
      </p:sp>
      <p:sp>
        <p:nvSpPr>
          <p:cNvPr id="27" name="Oval 4"/>
          <p:cNvSpPr>
            <a:spLocks noChangeArrowheads="1"/>
          </p:cNvSpPr>
          <p:nvPr/>
        </p:nvSpPr>
        <p:spPr bwMode="auto">
          <a:xfrm>
            <a:off x="5562600" y="3464391"/>
            <a:ext cx="762000" cy="762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i="1" dirty="0">
                <a:latin typeface="Calibri"/>
                <a:cs typeface="Calibri"/>
              </a:rPr>
              <a:t>S</a:t>
            </a:r>
            <a:endParaRPr lang="en-US" sz="2800" baseline="-25000" dirty="0">
              <a:latin typeface="Calibri"/>
              <a:cs typeface="Calibri"/>
            </a:endParaRPr>
          </a:p>
        </p:txBody>
      </p:sp>
      <p:sp>
        <p:nvSpPr>
          <p:cNvPr id="29" name="Oval 4"/>
          <p:cNvSpPr>
            <a:spLocks noChangeArrowheads="1"/>
          </p:cNvSpPr>
          <p:nvPr/>
        </p:nvSpPr>
        <p:spPr bwMode="auto">
          <a:xfrm>
            <a:off x="3374258" y="3464391"/>
            <a:ext cx="762000" cy="762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i="1" dirty="0">
                <a:latin typeface="Calibri"/>
                <a:cs typeface="Calibri"/>
              </a:rPr>
              <a:t>C</a:t>
            </a:r>
            <a:endParaRPr lang="en-US" sz="2800" baseline="-25000" dirty="0">
              <a:latin typeface="Calibri"/>
              <a:cs typeface="Calibri"/>
            </a:endParaRPr>
          </a:p>
        </p:txBody>
      </p:sp>
      <p:cxnSp>
        <p:nvCxnSpPr>
          <p:cNvPr id="31" name="AutoShape 6"/>
          <p:cNvCxnSpPr>
            <a:cxnSpLocks noChangeShapeType="1"/>
            <a:stCxn id="26" idx="5"/>
            <a:endCxn id="27" idx="1"/>
          </p:cNvCxnSpPr>
          <p:nvPr/>
        </p:nvCxnSpPr>
        <p:spPr bwMode="auto">
          <a:xfrm>
            <a:off x="5090763" y="2865871"/>
            <a:ext cx="583429" cy="71011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32" name="AutoShape 6"/>
          <p:cNvCxnSpPr>
            <a:cxnSpLocks noChangeShapeType="1"/>
            <a:stCxn id="26" idx="3"/>
            <a:endCxn id="29" idx="7"/>
          </p:cNvCxnSpPr>
          <p:nvPr/>
        </p:nvCxnSpPr>
        <p:spPr bwMode="auto">
          <a:xfrm flipH="1">
            <a:off x="4024666" y="2865871"/>
            <a:ext cx="527281" cy="71011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33" name="AutoShape 6"/>
          <p:cNvCxnSpPr>
            <a:cxnSpLocks noChangeShapeType="1"/>
            <a:stCxn id="29" idx="5"/>
            <a:endCxn id="25" idx="1"/>
          </p:cNvCxnSpPr>
          <p:nvPr/>
        </p:nvCxnSpPr>
        <p:spPr bwMode="auto">
          <a:xfrm>
            <a:off x="4024666" y="4114799"/>
            <a:ext cx="527281" cy="686048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30" name="AutoShape 6"/>
          <p:cNvCxnSpPr>
            <a:cxnSpLocks noChangeShapeType="1"/>
            <a:stCxn id="27" idx="3"/>
            <a:endCxn id="25" idx="7"/>
          </p:cNvCxnSpPr>
          <p:nvPr/>
        </p:nvCxnSpPr>
        <p:spPr bwMode="auto">
          <a:xfrm flipH="1">
            <a:off x="5090763" y="4114799"/>
            <a:ext cx="583429" cy="686048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1862162" y="1100052"/>
                <a:ext cx="1066097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2162" y="1100052"/>
                <a:ext cx="1066097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1524000" y="2350241"/>
                <a:ext cx="1066097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0" y="2350241"/>
                <a:ext cx="1066097" cy="492443"/>
              </a:xfrm>
              <a:prstGeom prst="rect">
                <a:avLst/>
              </a:prstGeom>
              <a:blipFill>
                <a:blip r:embed="rId4"/>
                <a:stretch>
                  <a:fillRect r="-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7019254" y="2374977"/>
                <a:ext cx="1066097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9254" y="2374977"/>
                <a:ext cx="1066097" cy="4924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9829800" y="2728484"/>
                <a:ext cx="1466100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29800" y="2728484"/>
                <a:ext cx="1466100" cy="49244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Oval 35"/>
          <p:cNvSpPr>
            <a:spLocks noChangeArrowheads="1"/>
          </p:cNvSpPr>
          <p:nvPr/>
        </p:nvSpPr>
        <p:spPr bwMode="auto">
          <a:xfrm>
            <a:off x="3374258" y="3464391"/>
            <a:ext cx="762000" cy="762000"/>
          </a:xfrm>
          <a:prstGeom prst="ellipse">
            <a:avLst/>
          </a:prstGeom>
          <a:pattFill prst="pct50">
            <a:fgClr>
              <a:srgbClr val="FF0000"/>
            </a:fgClr>
            <a:bgClr>
              <a:schemeClr val="bg1"/>
            </a:bgClr>
          </a:patt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i="1" dirty="0">
                <a:latin typeface="Calibri"/>
                <a:cs typeface="Calibri"/>
              </a:rPr>
              <a:t>C</a:t>
            </a:r>
            <a:endParaRPr lang="en-US" sz="2800" baseline="-25000" dirty="0">
              <a:latin typeface="Calibri"/>
              <a:cs typeface="Calibri"/>
            </a:endParaRPr>
          </a:p>
        </p:txBody>
      </p:sp>
      <p:sp>
        <p:nvSpPr>
          <p:cNvPr id="44" name="Oval 4"/>
          <p:cNvSpPr>
            <a:spLocks noChangeArrowheads="1"/>
          </p:cNvSpPr>
          <p:nvPr/>
        </p:nvSpPr>
        <p:spPr bwMode="auto">
          <a:xfrm>
            <a:off x="4440355" y="4689255"/>
            <a:ext cx="762000" cy="762000"/>
          </a:xfrm>
          <a:prstGeom prst="ellipse">
            <a:avLst/>
          </a:prstGeom>
          <a:pattFill prst="pct50">
            <a:fgClr>
              <a:srgbClr val="00B050"/>
            </a:fgClr>
            <a:bgClr>
              <a:schemeClr val="bg1"/>
            </a:bgClr>
          </a:patt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i="1" dirty="0">
                <a:latin typeface="Calibri"/>
                <a:cs typeface="Calibri"/>
              </a:rPr>
              <a:t>E</a:t>
            </a:r>
            <a:endParaRPr lang="en-US" sz="2800" baseline="-25000" dirty="0">
              <a:latin typeface="Calibri"/>
              <a:cs typeface="Calibri"/>
            </a:endParaRPr>
          </a:p>
        </p:txBody>
      </p:sp>
      <p:sp>
        <p:nvSpPr>
          <p:cNvPr id="46" name="TextBox 39"/>
          <p:cNvSpPr txBox="1">
            <a:spLocks noChangeArrowheads="1"/>
          </p:cNvSpPr>
          <p:nvPr/>
        </p:nvSpPr>
        <p:spPr bwMode="auto">
          <a:xfrm>
            <a:off x="190500" y="4908325"/>
            <a:ext cx="262890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1800" dirty="0">
                <a:latin typeface="Calibri" pitchFamily="34" charset="0"/>
                <a:cs typeface="Calibri" pitchFamily="34" charset="0"/>
              </a:rPr>
              <a:t>Samples:</a:t>
            </a:r>
          </a:p>
          <a:p>
            <a:pPr eaLnBrk="1" hangingPunct="1"/>
            <a:r>
              <a:rPr lang="en-US" sz="1800" dirty="0">
                <a:latin typeface="Consolas" panose="020B0609020204030204" pitchFamily="49" charset="0"/>
                <a:cs typeface="Calibri" pitchFamily="34" charset="0"/>
              </a:rPr>
              <a:t>   ...</a:t>
            </a:r>
          </a:p>
          <a:p>
            <a:pPr eaLnBrk="1" hangingPunct="1"/>
            <a:r>
              <a:rPr lang="en-US" sz="1800" dirty="0">
                <a:latin typeface="Consolas" panose="020B0609020204030204" pitchFamily="49" charset="0"/>
                <a:cs typeface="Calibri" pitchFamily="34" charset="0"/>
              </a:rPr>
              <a:t>6: +t, -c, ??, +e</a:t>
            </a:r>
          </a:p>
          <a:p>
            <a:pPr eaLnBrk="1" hangingPunct="1"/>
            <a:r>
              <a:rPr lang="en-US" sz="1800" dirty="0">
                <a:latin typeface="Consolas" panose="020B0609020204030204" pitchFamily="49" charset="0"/>
                <a:cs typeface="Calibri" pitchFamily="34" charset="0"/>
              </a:rPr>
              <a:t>   ...</a:t>
            </a:r>
          </a:p>
        </p:txBody>
      </p:sp>
      <p:sp>
        <p:nvSpPr>
          <p:cNvPr id="28" name="Oval 4"/>
          <p:cNvSpPr>
            <a:spLocks noChangeArrowheads="1"/>
          </p:cNvSpPr>
          <p:nvPr/>
        </p:nvSpPr>
        <p:spPr bwMode="auto">
          <a:xfrm>
            <a:off x="4440355" y="2219986"/>
            <a:ext cx="762000" cy="762000"/>
          </a:xfrm>
          <a:prstGeom prst="ellipse">
            <a:avLst/>
          </a:prstGeom>
          <a:solidFill>
            <a:srgbClr val="00B050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i="1" dirty="0">
                <a:latin typeface="Calibri"/>
                <a:cs typeface="Calibri"/>
              </a:rPr>
              <a:t>T</a:t>
            </a:r>
            <a:endParaRPr lang="en-US" sz="2800" baseline="-25000" dirty="0">
              <a:latin typeface="Calibri"/>
              <a:cs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2994273" y="6019800"/>
                <a:ext cx="209649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=1.0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4273" y="6019800"/>
                <a:ext cx="2096490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4242548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2"/>
          <p:cNvSpPr>
            <a:spLocks noChangeArrowheads="1"/>
          </p:cNvSpPr>
          <p:nvPr/>
        </p:nvSpPr>
        <p:spPr bwMode="auto">
          <a:xfrm>
            <a:off x="1066800" y="3298372"/>
            <a:ext cx="1981200" cy="359228"/>
          </a:xfrm>
          <a:prstGeom prst="rect">
            <a:avLst/>
          </a:prstGeom>
          <a:solidFill>
            <a:srgbClr val="FFFF0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>
              <a:latin typeface="Calibri" pitchFamily="34" charset="0"/>
              <a:cs typeface="Calibri" pitchFamily="34" charset="0"/>
            </a:endParaRPr>
          </a:p>
        </p:txBody>
      </p:sp>
      <p:graphicFrame>
        <p:nvGraphicFramePr>
          <p:cNvPr id="34" name="Table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9896398"/>
              </p:ext>
            </p:extLst>
          </p:nvPr>
        </p:nvGraphicFramePr>
        <p:xfrm>
          <a:off x="1066800" y="2923054"/>
          <a:ext cx="1981200" cy="1463544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299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789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5886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+t</a:t>
                      </a: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+c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0.95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Symbol"/>
                        </a:rPr>
                        <a:t>+t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Symbol"/>
                        </a:rPr>
                        <a:t>-c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0.05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Symbol"/>
                        </a:rPr>
                        <a:t>-t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+c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0.0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Symbol"/>
                        </a:rPr>
                        <a:t>-t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Symbol"/>
                        </a:rPr>
                        <a:t>-c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1.0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4" name="Rectangle 22"/>
          <p:cNvSpPr>
            <a:spLocks noChangeArrowheads="1"/>
          </p:cNvSpPr>
          <p:nvPr/>
        </p:nvSpPr>
        <p:spPr bwMode="auto">
          <a:xfrm>
            <a:off x="2819400" y="1179411"/>
            <a:ext cx="1306286" cy="801788"/>
          </a:xfrm>
          <a:prstGeom prst="rect">
            <a:avLst/>
          </a:prstGeom>
          <a:solidFill>
            <a:srgbClr val="FFFF0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>
              <a:latin typeface="Calibri" pitchFamily="34" charset="0"/>
              <a:cs typeface="Calibri" pitchFamily="34" charset="0"/>
            </a:endParaRPr>
          </a:p>
        </p:txBody>
      </p:sp>
      <p:graphicFrame>
        <p:nvGraphicFramePr>
          <p:cNvPr id="37" name="Table 36"/>
          <p:cNvGraphicFramePr>
            <a:graphicFrameLocks noGrp="1"/>
          </p:cNvGraphicFramePr>
          <p:nvPr>
            <p:extLst/>
          </p:nvPr>
        </p:nvGraphicFramePr>
        <p:xfrm>
          <a:off x="9141692" y="3272340"/>
          <a:ext cx="2819400" cy="2926016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368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99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+c</a:t>
                      </a: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+s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+e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0.1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Symbol"/>
                        </a:rPr>
                        <a:t>+c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Symbol"/>
                        </a:rPr>
                        <a:t>+s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Symbol"/>
                        </a:rPr>
                        <a:t>-e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0.9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Symbol"/>
                        </a:rPr>
                        <a:t>+c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Symbol"/>
                        </a:rPr>
                        <a:t>-s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+e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0.2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Symbol"/>
                        </a:rPr>
                        <a:t>+c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Symbol"/>
                        </a:rPr>
                        <a:t>-s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Symbol"/>
                        </a:rPr>
                        <a:t>-e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0.8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Symbol"/>
                        </a:rPr>
                        <a:t>-c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+s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+e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0.3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Symbol"/>
                        </a:rPr>
                        <a:t>-c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Symbol"/>
                        </a:rPr>
                        <a:t>+s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Symbol"/>
                        </a:rPr>
                        <a:t>-e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0.7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Symbol"/>
                        </a:rPr>
                        <a:t>-c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Symbol"/>
                        </a:rPr>
                        <a:t>-s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+e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0.8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Symbol"/>
                        </a:rPr>
                        <a:t>-c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Symbol"/>
                        </a:rPr>
                        <a:t>-s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Symbol"/>
                        </a:rPr>
                        <a:t>-e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0.2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38" name="Table 37"/>
          <p:cNvGraphicFramePr>
            <a:graphicFrameLocks noGrp="1"/>
          </p:cNvGraphicFramePr>
          <p:nvPr>
            <p:extLst/>
          </p:nvPr>
        </p:nvGraphicFramePr>
        <p:xfrm>
          <a:off x="6575058" y="2923053"/>
          <a:ext cx="2057400" cy="1463544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299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30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5886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+t</a:t>
                      </a: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+s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0.1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Symbol"/>
                        </a:rPr>
                        <a:t>+t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Symbol"/>
                        </a:rPr>
                        <a:t>-s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0.9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Symbol"/>
                        </a:rPr>
                        <a:t>-t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+s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0.01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Symbol"/>
                        </a:rPr>
                        <a:t>-t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Symbol"/>
                        </a:rPr>
                        <a:t>-s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0.99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23" name="Table 22"/>
          <p:cNvGraphicFramePr>
            <a:graphicFrameLocks noGrp="1"/>
          </p:cNvGraphicFramePr>
          <p:nvPr>
            <p:extLst/>
          </p:nvPr>
        </p:nvGraphicFramePr>
        <p:xfrm>
          <a:off x="2819400" y="1168397"/>
          <a:ext cx="1295400" cy="812802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33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6401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+t</a:t>
                      </a: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0.75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6401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Symbol"/>
                        </a:rPr>
                        <a:t>-t</a:t>
                      </a:r>
                      <a:endParaRPr lang="en-US" sz="180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0.25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76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Example: Calculating P(T | -c, +e)</a:t>
            </a:r>
          </a:p>
        </p:txBody>
      </p:sp>
      <p:sp>
        <p:nvSpPr>
          <p:cNvPr id="25" name="Oval 4"/>
          <p:cNvSpPr>
            <a:spLocks noChangeArrowheads="1"/>
          </p:cNvSpPr>
          <p:nvPr/>
        </p:nvSpPr>
        <p:spPr bwMode="auto">
          <a:xfrm>
            <a:off x="4440355" y="4689255"/>
            <a:ext cx="762000" cy="762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i="1" dirty="0">
                <a:latin typeface="Calibri"/>
                <a:cs typeface="Calibri"/>
              </a:rPr>
              <a:t>E</a:t>
            </a:r>
            <a:endParaRPr lang="en-US" sz="2800" baseline="-25000" dirty="0">
              <a:latin typeface="Calibri"/>
              <a:cs typeface="Calibri"/>
            </a:endParaRPr>
          </a:p>
        </p:txBody>
      </p:sp>
      <p:sp>
        <p:nvSpPr>
          <p:cNvPr id="26" name="Oval 4"/>
          <p:cNvSpPr>
            <a:spLocks noChangeArrowheads="1"/>
          </p:cNvSpPr>
          <p:nvPr/>
        </p:nvSpPr>
        <p:spPr bwMode="auto">
          <a:xfrm>
            <a:off x="4440355" y="2215463"/>
            <a:ext cx="762000" cy="762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i="1" dirty="0">
                <a:latin typeface="Calibri"/>
                <a:cs typeface="Calibri"/>
              </a:rPr>
              <a:t>T</a:t>
            </a:r>
            <a:endParaRPr lang="en-US" sz="2800" baseline="-25000" dirty="0">
              <a:latin typeface="Calibri"/>
              <a:cs typeface="Calibri"/>
            </a:endParaRPr>
          </a:p>
        </p:txBody>
      </p:sp>
      <p:sp>
        <p:nvSpPr>
          <p:cNvPr id="27" name="Oval 4"/>
          <p:cNvSpPr>
            <a:spLocks noChangeArrowheads="1"/>
          </p:cNvSpPr>
          <p:nvPr/>
        </p:nvSpPr>
        <p:spPr bwMode="auto">
          <a:xfrm>
            <a:off x="5562600" y="3464391"/>
            <a:ext cx="762000" cy="762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i="1" dirty="0">
                <a:latin typeface="Calibri"/>
                <a:cs typeface="Calibri"/>
              </a:rPr>
              <a:t>S</a:t>
            </a:r>
            <a:endParaRPr lang="en-US" sz="2800" baseline="-25000" dirty="0">
              <a:latin typeface="Calibri"/>
              <a:cs typeface="Calibri"/>
            </a:endParaRPr>
          </a:p>
        </p:txBody>
      </p:sp>
      <p:sp>
        <p:nvSpPr>
          <p:cNvPr id="29" name="Oval 4"/>
          <p:cNvSpPr>
            <a:spLocks noChangeArrowheads="1"/>
          </p:cNvSpPr>
          <p:nvPr/>
        </p:nvSpPr>
        <p:spPr bwMode="auto">
          <a:xfrm>
            <a:off x="3374258" y="3464391"/>
            <a:ext cx="762000" cy="762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i="1" dirty="0">
                <a:latin typeface="Calibri"/>
                <a:cs typeface="Calibri"/>
              </a:rPr>
              <a:t>C</a:t>
            </a:r>
            <a:endParaRPr lang="en-US" sz="2800" baseline="-25000" dirty="0">
              <a:latin typeface="Calibri"/>
              <a:cs typeface="Calibri"/>
            </a:endParaRPr>
          </a:p>
        </p:txBody>
      </p:sp>
      <p:cxnSp>
        <p:nvCxnSpPr>
          <p:cNvPr id="31" name="AutoShape 6"/>
          <p:cNvCxnSpPr>
            <a:cxnSpLocks noChangeShapeType="1"/>
            <a:stCxn id="26" idx="5"/>
            <a:endCxn id="27" idx="1"/>
          </p:cNvCxnSpPr>
          <p:nvPr/>
        </p:nvCxnSpPr>
        <p:spPr bwMode="auto">
          <a:xfrm>
            <a:off x="5090763" y="2865871"/>
            <a:ext cx="583429" cy="71011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32" name="AutoShape 6"/>
          <p:cNvCxnSpPr>
            <a:cxnSpLocks noChangeShapeType="1"/>
            <a:stCxn id="26" idx="3"/>
            <a:endCxn id="29" idx="7"/>
          </p:cNvCxnSpPr>
          <p:nvPr/>
        </p:nvCxnSpPr>
        <p:spPr bwMode="auto">
          <a:xfrm flipH="1">
            <a:off x="4024666" y="2865871"/>
            <a:ext cx="527281" cy="71011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33" name="AutoShape 6"/>
          <p:cNvCxnSpPr>
            <a:cxnSpLocks noChangeShapeType="1"/>
            <a:stCxn id="29" idx="5"/>
            <a:endCxn id="25" idx="1"/>
          </p:cNvCxnSpPr>
          <p:nvPr/>
        </p:nvCxnSpPr>
        <p:spPr bwMode="auto">
          <a:xfrm>
            <a:off x="4024666" y="4114799"/>
            <a:ext cx="527281" cy="686048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30" name="AutoShape 6"/>
          <p:cNvCxnSpPr>
            <a:cxnSpLocks noChangeShapeType="1"/>
            <a:stCxn id="27" idx="3"/>
            <a:endCxn id="25" idx="7"/>
          </p:cNvCxnSpPr>
          <p:nvPr/>
        </p:nvCxnSpPr>
        <p:spPr bwMode="auto">
          <a:xfrm flipH="1">
            <a:off x="5090763" y="4114799"/>
            <a:ext cx="583429" cy="686048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1862162" y="1100052"/>
                <a:ext cx="1066097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2162" y="1100052"/>
                <a:ext cx="1066097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1524000" y="2350241"/>
                <a:ext cx="1066097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0" y="2350241"/>
                <a:ext cx="1066097" cy="492443"/>
              </a:xfrm>
              <a:prstGeom prst="rect">
                <a:avLst/>
              </a:prstGeom>
              <a:blipFill>
                <a:blip r:embed="rId4"/>
                <a:stretch>
                  <a:fillRect r="-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7019254" y="2374977"/>
                <a:ext cx="1066097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9254" y="2374977"/>
                <a:ext cx="1066097" cy="4924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9829800" y="2728484"/>
                <a:ext cx="1466100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29800" y="2728484"/>
                <a:ext cx="1466100" cy="49244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Oval 35"/>
          <p:cNvSpPr>
            <a:spLocks noChangeArrowheads="1"/>
          </p:cNvSpPr>
          <p:nvPr/>
        </p:nvSpPr>
        <p:spPr bwMode="auto">
          <a:xfrm>
            <a:off x="3374258" y="3464391"/>
            <a:ext cx="762000" cy="762000"/>
          </a:xfrm>
          <a:prstGeom prst="ellipse">
            <a:avLst/>
          </a:prstGeom>
          <a:pattFill prst="pct50">
            <a:fgClr>
              <a:srgbClr val="FF0000"/>
            </a:fgClr>
            <a:bgClr>
              <a:schemeClr val="bg1"/>
            </a:bgClr>
          </a:patt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i="1" dirty="0">
                <a:latin typeface="Calibri"/>
                <a:cs typeface="Calibri"/>
              </a:rPr>
              <a:t>C</a:t>
            </a:r>
            <a:endParaRPr lang="en-US" sz="2800" baseline="-25000" dirty="0">
              <a:latin typeface="Calibri"/>
              <a:cs typeface="Calibri"/>
            </a:endParaRPr>
          </a:p>
        </p:txBody>
      </p:sp>
      <p:sp>
        <p:nvSpPr>
          <p:cNvPr id="44" name="Oval 4"/>
          <p:cNvSpPr>
            <a:spLocks noChangeArrowheads="1"/>
          </p:cNvSpPr>
          <p:nvPr/>
        </p:nvSpPr>
        <p:spPr bwMode="auto">
          <a:xfrm>
            <a:off x="4440355" y="4689255"/>
            <a:ext cx="762000" cy="762000"/>
          </a:xfrm>
          <a:prstGeom prst="ellipse">
            <a:avLst/>
          </a:prstGeom>
          <a:pattFill prst="pct50">
            <a:fgClr>
              <a:srgbClr val="00B050"/>
            </a:fgClr>
            <a:bgClr>
              <a:schemeClr val="bg1"/>
            </a:bgClr>
          </a:patt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i="1" dirty="0">
                <a:latin typeface="Calibri"/>
                <a:cs typeface="Calibri"/>
              </a:rPr>
              <a:t>E</a:t>
            </a:r>
            <a:endParaRPr lang="en-US" sz="2800" baseline="-25000" dirty="0">
              <a:latin typeface="Calibri"/>
              <a:cs typeface="Calibri"/>
            </a:endParaRPr>
          </a:p>
        </p:txBody>
      </p:sp>
      <p:sp>
        <p:nvSpPr>
          <p:cNvPr id="46" name="TextBox 39"/>
          <p:cNvSpPr txBox="1">
            <a:spLocks noChangeArrowheads="1"/>
          </p:cNvSpPr>
          <p:nvPr/>
        </p:nvSpPr>
        <p:spPr bwMode="auto">
          <a:xfrm>
            <a:off x="190500" y="4908325"/>
            <a:ext cx="262890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1800" dirty="0">
                <a:latin typeface="Calibri" pitchFamily="34" charset="0"/>
                <a:cs typeface="Calibri" pitchFamily="34" charset="0"/>
              </a:rPr>
              <a:t>Samples:</a:t>
            </a:r>
          </a:p>
          <a:p>
            <a:pPr eaLnBrk="1" hangingPunct="1"/>
            <a:r>
              <a:rPr lang="en-US" sz="1800" dirty="0">
                <a:latin typeface="Consolas" panose="020B0609020204030204" pitchFamily="49" charset="0"/>
                <a:cs typeface="Calibri" pitchFamily="34" charset="0"/>
              </a:rPr>
              <a:t>   ...</a:t>
            </a:r>
          </a:p>
          <a:p>
            <a:pPr eaLnBrk="1" hangingPunct="1"/>
            <a:r>
              <a:rPr lang="en-US" sz="1800" dirty="0">
                <a:latin typeface="Consolas" panose="020B0609020204030204" pitchFamily="49" charset="0"/>
                <a:cs typeface="Calibri" pitchFamily="34" charset="0"/>
              </a:rPr>
              <a:t>6: +t, -c, ??, +e</a:t>
            </a:r>
          </a:p>
          <a:p>
            <a:pPr eaLnBrk="1" hangingPunct="1"/>
            <a:r>
              <a:rPr lang="en-US" sz="1800" dirty="0">
                <a:latin typeface="Consolas" panose="020B0609020204030204" pitchFamily="49" charset="0"/>
                <a:cs typeface="Calibri" pitchFamily="34" charset="0"/>
              </a:rPr>
              <a:t>   ...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4800600" y="6024240"/>
                <a:ext cx="13716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×0.05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0600" y="6024240"/>
                <a:ext cx="1371600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Oval 4"/>
          <p:cNvSpPr>
            <a:spLocks noChangeArrowheads="1"/>
          </p:cNvSpPr>
          <p:nvPr/>
        </p:nvSpPr>
        <p:spPr bwMode="auto">
          <a:xfrm>
            <a:off x="4440355" y="2219986"/>
            <a:ext cx="762000" cy="762000"/>
          </a:xfrm>
          <a:prstGeom prst="ellipse">
            <a:avLst/>
          </a:prstGeom>
          <a:solidFill>
            <a:srgbClr val="00B050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i="1" dirty="0">
                <a:latin typeface="Calibri"/>
                <a:cs typeface="Calibri"/>
              </a:rPr>
              <a:t>T</a:t>
            </a:r>
            <a:endParaRPr lang="en-US" sz="2800" baseline="-25000" dirty="0">
              <a:latin typeface="Calibri"/>
              <a:cs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/>
              <p:cNvSpPr txBox="1"/>
              <p:nvPr/>
            </p:nvSpPr>
            <p:spPr>
              <a:xfrm>
                <a:off x="2994273" y="6019800"/>
                <a:ext cx="209649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=1.0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1" name="TextBox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4273" y="6019800"/>
                <a:ext cx="2096490" cy="58477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29196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35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22"/>
          <p:cNvSpPr>
            <a:spLocks noChangeArrowheads="1"/>
          </p:cNvSpPr>
          <p:nvPr/>
        </p:nvSpPr>
        <p:spPr bwMode="auto">
          <a:xfrm>
            <a:off x="6583592" y="2923053"/>
            <a:ext cx="2048866" cy="734547"/>
          </a:xfrm>
          <a:prstGeom prst="rect">
            <a:avLst/>
          </a:prstGeom>
          <a:solidFill>
            <a:srgbClr val="FFFF0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4" name="Rectangle 22"/>
          <p:cNvSpPr>
            <a:spLocks noChangeArrowheads="1"/>
          </p:cNvSpPr>
          <p:nvPr/>
        </p:nvSpPr>
        <p:spPr bwMode="auto">
          <a:xfrm>
            <a:off x="2819400" y="1179411"/>
            <a:ext cx="1306286" cy="801788"/>
          </a:xfrm>
          <a:prstGeom prst="rect">
            <a:avLst/>
          </a:prstGeom>
          <a:solidFill>
            <a:srgbClr val="FFFF0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>
              <a:latin typeface="Calibri" pitchFamily="34" charset="0"/>
              <a:cs typeface="Calibri" pitchFamily="34" charset="0"/>
            </a:endParaRPr>
          </a:p>
        </p:txBody>
      </p:sp>
      <p:graphicFrame>
        <p:nvGraphicFramePr>
          <p:cNvPr id="37" name="Table 36"/>
          <p:cNvGraphicFramePr>
            <a:graphicFrameLocks noGrp="1"/>
          </p:cNvGraphicFramePr>
          <p:nvPr>
            <p:extLst/>
          </p:nvPr>
        </p:nvGraphicFramePr>
        <p:xfrm>
          <a:off x="9141692" y="3272340"/>
          <a:ext cx="2819400" cy="2926016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368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99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+c</a:t>
                      </a: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+s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+e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0.1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Symbol"/>
                        </a:rPr>
                        <a:t>+c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Symbol"/>
                        </a:rPr>
                        <a:t>+s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Symbol"/>
                        </a:rPr>
                        <a:t>-e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0.9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Symbol"/>
                        </a:rPr>
                        <a:t>+c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Symbol"/>
                        </a:rPr>
                        <a:t>-s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+e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0.2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Symbol"/>
                        </a:rPr>
                        <a:t>+c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Symbol"/>
                        </a:rPr>
                        <a:t>-s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Symbol"/>
                        </a:rPr>
                        <a:t>-e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0.8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Symbol"/>
                        </a:rPr>
                        <a:t>-c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+s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+e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0.3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Symbol"/>
                        </a:rPr>
                        <a:t>-c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Symbol"/>
                        </a:rPr>
                        <a:t>+s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Symbol"/>
                        </a:rPr>
                        <a:t>-e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0.7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Symbol"/>
                        </a:rPr>
                        <a:t>-c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Symbol"/>
                        </a:rPr>
                        <a:t>-s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+e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0.8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Symbol"/>
                        </a:rPr>
                        <a:t>-c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Symbol"/>
                        </a:rPr>
                        <a:t>-s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Symbol"/>
                        </a:rPr>
                        <a:t>-e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0.2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38" name="Table 37"/>
          <p:cNvGraphicFramePr>
            <a:graphicFrameLocks noGrp="1"/>
          </p:cNvGraphicFramePr>
          <p:nvPr>
            <p:extLst/>
          </p:nvPr>
        </p:nvGraphicFramePr>
        <p:xfrm>
          <a:off x="6575058" y="2923053"/>
          <a:ext cx="2057400" cy="1463544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299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30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5886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+t</a:t>
                      </a: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+s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0.1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Symbol"/>
                        </a:rPr>
                        <a:t>+t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Symbol"/>
                        </a:rPr>
                        <a:t>-s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0.9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Symbol"/>
                        </a:rPr>
                        <a:t>-t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+s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0.01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Symbol"/>
                        </a:rPr>
                        <a:t>-t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Symbol"/>
                        </a:rPr>
                        <a:t>-s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0.99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23" name="Table 22"/>
          <p:cNvGraphicFramePr>
            <a:graphicFrameLocks noGrp="1"/>
          </p:cNvGraphicFramePr>
          <p:nvPr>
            <p:extLst/>
          </p:nvPr>
        </p:nvGraphicFramePr>
        <p:xfrm>
          <a:off x="2819400" y="1168397"/>
          <a:ext cx="1295400" cy="812802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33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6401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+t</a:t>
                      </a: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0.75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6401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Symbol"/>
                        </a:rPr>
                        <a:t>-t</a:t>
                      </a:r>
                      <a:endParaRPr lang="en-US" sz="180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0.25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76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Example: Calculating P(T | -c, +e)</a:t>
            </a:r>
          </a:p>
        </p:txBody>
      </p:sp>
      <p:sp>
        <p:nvSpPr>
          <p:cNvPr id="25" name="Oval 4"/>
          <p:cNvSpPr>
            <a:spLocks noChangeArrowheads="1"/>
          </p:cNvSpPr>
          <p:nvPr/>
        </p:nvSpPr>
        <p:spPr bwMode="auto">
          <a:xfrm>
            <a:off x="4440355" y="4689255"/>
            <a:ext cx="762000" cy="762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i="1" dirty="0">
                <a:latin typeface="Calibri"/>
                <a:cs typeface="Calibri"/>
              </a:rPr>
              <a:t>E</a:t>
            </a:r>
            <a:endParaRPr lang="en-US" sz="2800" baseline="-25000" dirty="0">
              <a:latin typeface="Calibri"/>
              <a:cs typeface="Calibri"/>
            </a:endParaRPr>
          </a:p>
        </p:txBody>
      </p:sp>
      <p:sp>
        <p:nvSpPr>
          <p:cNvPr id="26" name="Oval 4"/>
          <p:cNvSpPr>
            <a:spLocks noChangeArrowheads="1"/>
          </p:cNvSpPr>
          <p:nvPr/>
        </p:nvSpPr>
        <p:spPr bwMode="auto">
          <a:xfrm>
            <a:off x="4440355" y="2215463"/>
            <a:ext cx="762000" cy="762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i="1" dirty="0">
                <a:latin typeface="Calibri"/>
                <a:cs typeface="Calibri"/>
              </a:rPr>
              <a:t>T</a:t>
            </a:r>
            <a:endParaRPr lang="en-US" sz="2800" baseline="-25000" dirty="0">
              <a:latin typeface="Calibri"/>
              <a:cs typeface="Calibri"/>
            </a:endParaRPr>
          </a:p>
        </p:txBody>
      </p:sp>
      <p:sp>
        <p:nvSpPr>
          <p:cNvPr id="27" name="Oval 4"/>
          <p:cNvSpPr>
            <a:spLocks noChangeArrowheads="1"/>
          </p:cNvSpPr>
          <p:nvPr/>
        </p:nvSpPr>
        <p:spPr bwMode="auto">
          <a:xfrm>
            <a:off x="5562600" y="3464391"/>
            <a:ext cx="762000" cy="762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i="1" dirty="0">
                <a:latin typeface="Calibri"/>
                <a:cs typeface="Calibri"/>
              </a:rPr>
              <a:t>S</a:t>
            </a:r>
            <a:endParaRPr lang="en-US" sz="2800" baseline="-25000" dirty="0">
              <a:latin typeface="Calibri"/>
              <a:cs typeface="Calibri"/>
            </a:endParaRPr>
          </a:p>
        </p:txBody>
      </p:sp>
      <p:sp>
        <p:nvSpPr>
          <p:cNvPr id="29" name="Oval 4"/>
          <p:cNvSpPr>
            <a:spLocks noChangeArrowheads="1"/>
          </p:cNvSpPr>
          <p:nvPr/>
        </p:nvSpPr>
        <p:spPr bwMode="auto">
          <a:xfrm>
            <a:off x="3374258" y="3464391"/>
            <a:ext cx="762000" cy="762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i="1" dirty="0">
                <a:latin typeface="Calibri"/>
                <a:cs typeface="Calibri"/>
              </a:rPr>
              <a:t>C</a:t>
            </a:r>
            <a:endParaRPr lang="en-US" sz="2800" baseline="-25000" dirty="0">
              <a:latin typeface="Calibri"/>
              <a:cs typeface="Calibri"/>
            </a:endParaRPr>
          </a:p>
        </p:txBody>
      </p:sp>
      <p:cxnSp>
        <p:nvCxnSpPr>
          <p:cNvPr id="31" name="AutoShape 6"/>
          <p:cNvCxnSpPr>
            <a:cxnSpLocks noChangeShapeType="1"/>
            <a:stCxn id="26" idx="5"/>
            <a:endCxn id="27" idx="1"/>
          </p:cNvCxnSpPr>
          <p:nvPr/>
        </p:nvCxnSpPr>
        <p:spPr bwMode="auto">
          <a:xfrm>
            <a:off x="5090763" y="2865871"/>
            <a:ext cx="583429" cy="71011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32" name="AutoShape 6"/>
          <p:cNvCxnSpPr>
            <a:cxnSpLocks noChangeShapeType="1"/>
            <a:stCxn id="26" idx="3"/>
            <a:endCxn id="29" idx="7"/>
          </p:cNvCxnSpPr>
          <p:nvPr/>
        </p:nvCxnSpPr>
        <p:spPr bwMode="auto">
          <a:xfrm flipH="1">
            <a:off x="4024666" y="2865871"/>
            <a:ext cx="527281" cy="71011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33" name="AutoShape 6"/>
          <p:cNvCxnSpPr>
            <a:cxnSpLocks noChangeShapeType="1"/>
            <a:stCxn id="29" idx="5"/>
            <a:endCxn id="25" idx="1"/>
          </p:cNvCxnSpPr>
          <p:nvPr/>
        </p:nvCxnSpPr>
        <p:spPr bwMode="auto">
          <a:xfrm>
            <a:off x="4024666" y="4114799"/>
            <a:ext cx="527281" cy="686048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30" name="AutoShape 6"/>
          <p:cNvCxnSpPr>
            <a:cxnSpLocks noChangeShapeType="1"/>
            <a:stCxn id="27" idx="3"/>
            <a:endCxn id="25" idx="7"/>
          </p:cNvCxnSpPr>
          <p:nvPr/>
        </p:nvCxnSpPr>
        <p:spPr bwMode="auto">
          <a:xfrm flipH="1">
            <a:off x="5090763" y="4114799"/>
            <a:ext cx="583429" cy="686048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1862162" y="1100052"/>
                <a:ext cx="1066097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2162" y="1100052"/>
                <a:ext cx="1066097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1524000" y="2350241"/>
                <a:ext cx="1066097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0" y="2350241"/>
                <a:ext cx="1066097" cy="492443"/>
              </a:xfrm>
              <a:prstGeom prst="rect">
                <a:avLst/>
              </a:prstGeom>
              <a:blipFill>
                <a:blip r:embed="rId4"/>
                <a:stretch>
                  <a:fillRect r="-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7019254" y="2374977"/>
                <a:ext cx="1066097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9254" y="2374977"/>
                <a:ext cx="1066097" cy="4924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9829800" y="2728484"/>
                <a:ext cx="1466100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29800" y="2728484"/>
                <a:ext cx="1466100" cy="49244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Oval 35"/>
          <p:cNvSpPr>
            <a:spLocks noChangeArrowheads="1"/>
          </p:cNvSpPr>
          <p:nvPr/>
        </p:nvSpPr>
        <p:spPr bwMode="auto">
          <a:xfrm>
            <a:off x="3374258" y="3464391"/>
            <a:ext cx="762000" cy="762000"/>
          </a:xfrm>
          <a:prstGeom prst="ellipse">
            <a:avLst/>
          </a:prstGeom>
          <a:pattFill prst="pct50">
            <a:fgClr>
              <a:srgbClr val="FF0000"/>
            </a:fgClr>
            <a:bgClr>
              <a:schemeClr val="bg1"/>
            </a:bgClr>
          </a:patt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i="1" dirty="0">
                <a:latin typeface="Calibri"/>
                <a:cs typeface="Calibri"/>
              </a:rPr>
              <a:t>C</a:t>
            </a:r>
            <a:endParaRPr lang="en-US" sz="2800" baseline="-25000" dirty="0">
              <a:latin typeface="Calibri"/>
              <a:cs typeface="Calibri"/>
            </a:endParaRPr>
          </a:p>
        </p:txBody>
      </p:sp>
      <p:sp>
        <p:nvSpPr>
          <p:cNvPr id="44" name="Oval 4"/>
          <p:cNvSpPr>
            <a:spLocks noChangeArrowheads="1"/>
          </p:cNvSpPr>
          <p:nvPr/>
        </p:nvSpPr>
        <p:spPr bwMode="auto">
          <a:xfrm>
            <a:off x="4440355" y="4689255"/>
            <a:ext cx="762000" cy="762000"/>
          </a:xfrm>
          <a:prstGeom prst="ellipse">
            <a:avLst/>
          </a:prstGeom>
          <a:pattFill prst="pct50">
            <a:fgClr>
              <a:srgbClr val="00B050"/>
            </a:fgClr>
            <a:bgClr>
              <a:schemeClr val="bg1"/>
            </a:bgClr>
          </a:patt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i="1" dirty="0">
                <a:latin typeface="Calibri"/>
                <a:cs typeface="Calibri"/>
              </a:rPr>
              <a:t>E</a:t>
            </a:r>
            <a:endParaRPr lang="en-US" sz="2800" baseline="-25000" dirty="0">
              <a:latin typeface="Calibri"/>
              <a:cs typeface="Calibri"/>
            </a:endParaRPr>
          </a:p>
        </p:txBody>
      </p:sp>
      <p:sp>
        <p:nvSpPr>
          <p:cNvPr id="46" name="TextBox 39"/>
          <p:cNvSpPr txBox="1">
            <a:spLocks noChangeArrowheads="1"/>
          </p:cNvSpPr>
          <p:nvPr/>
        </p:nvSpPr>
        <p:spPr bwMode="auto">
          <a:xfrm>
            <a:off x="190500" y="4908325"/>
            <a:ext cx="262890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1800" dirty="0">
                <a:latin typeface="Calibri" pitchFamily="34" charset="0"/>
                <a:cs typeface="Calibri" pitchFamily="34" charset="0"/>
              </a:rPr>
              <a:t>Samples:</a:t>
            </a:r>
          </a:p>
          <a:p>
            <a:pPr eaLnBrk="1" hangingPunct="1"/>
            <a:r>
              <a:rPr lang="en-US" sz="1800" dirty="0">
                <a:latin typeface="Consolas" panose="020B0609020204030204" pitchFamily="49" charset="0"/>
                <a:cs typeface="Calibri" pitchFamily="34" charset="0"/>
              </a:rPr>
              <a:t>   ...</a:t>
            </a:r>
          </a:p>
          <a:p>
            <a:pPr eaLnBrk="1" hangingPunct="1"/>
            <a:r>
              <a:rPr lang="en-US" sz="1800" dirty="0">
                <a:latin typeface="Consolas" panose="020B0609020204030204" pitchFamily="49" charset="0"/>
                <a:cs typeface="Calibri" pitchFamily="34" charset="0"/>
              </a:rPr>
              <a:t>6: +t, -c, ??, +e</a:t>
            </a:r>
          </a:p>
          <a:p>
            <a:pPr eaLnBrk="1" hangingPunct="1"/>
            <a:r>
              <a:rPr lang="en-US" sz="1800" dirty="0">
                <a:latin typeface="Consolas" panose="020B0609020204030204" pitchFamily="49" charset="0"/>
                <a:cs typeface="Calibri" pitchFamily="34" charset="0"/>
              </a:rPr>
              <a:t>   ...</a:t>
            </a:r>
          </a:p>
        </p:txBody>
      </p:sp>
      <p:sp>
        <p:nvSpPr>
          <p:cNvPr id="39" name="Oval 4"/>
          <p:cNvSpPr>
            <a:spLocks noChangeArrowheads="1"/>
          </p:cNvSpPr>
          <p:nvPr/>
        </p:nvSpPr>
        <p:spPr bwMode="auto">
          <a:xfrm>
            <a:off x="4440355" y="2219986"/>
            <a:ext cx="762000" cy="762000"/>
          </a:xfrm>
          <a:prstGeom prst="ellipse">
            <a:avLst/>
          </a:prstGeom>
          <a:solidFill>
            <a:srgbClr val="00B050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i="1" dirty="0">
                <a:latin typeface="Calibri"/>
                <a:cs typeface="Calibri"/>
              </a:rPr>
              <a:t>T</a:t>
            </a:r>
            <a:endParaRPr lang="en-US" sz="2800" baseline="-25000" dirty="0">
              <a:latin typeface="Calibri"/>
              <a:cs typeface="Calibri"/>
            </a:endParaRPr>
          </a:p>
        </p:txBody>
      </p:sp>
      <p:sp>
        <p:nvSpPr>
          <p:cNvPr id="41" name="Rectangle 22"/>
          <p:cNvSpPr>
            <a:spLocks noChangeArrowheads="1"/>
          </p:cNvSpPr>
          <p:nvPr/>
        </p:nvSpPr>
        <p:spPr bwMode="auto">
          <a:xfrm>
            <a:off x="1066800" y="3298372"/>
            <a:ext cx="1981200" cy="359228"/>
          </a:xfrm>
          <a:prstGeom prst="rect">
            <a:avLst/>
          </a:prstGeom>
          <a:solidFill>
            <a:srgbClr val="FFFF0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>
              <a:latin typeface="Calibri" pitchFamily="34" charset="0"/>
              <a:cs typeface="Calibri" pitchFamily="34" charset="0"/>
            </a:endParaRPr>
          </a:p>
        </p:txBody>
      </p:sp>
      <p:graphicFrame>
        <p:nvGraphicFramePr>
          <p:cNvPr id="42" name="Table 4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9951193"/>
              </p:ext>
            </p:extLst>
          </p:nvPr>
        </p:nvGraphicFramePr>
        <p:xfrm>
          <a:off x="1066800" y="2923054"/>
          <a:ext cx="1981200" cy="1463544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299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789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5886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+t</a:t>
                      </a: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+c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0.95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Symbol"/>
                        </a:rPr>
                        <a:t>+t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Symbol"/>
                        </a:rPr>
                        <a:t>-c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0.05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Symbol"/>
                        </a:rPr>
                        <a:t>-t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+c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0.0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Symbol"/>
                        </a:rPr>
                        <a:t>-t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Symbol"/>
                        </a:rPr>
                        <a:t>-c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1.0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/>
              <p:cNvSpPr txBox="1"/>
              <p:nvPr/>
            </p:nvSpPr>
            <p:spPr>
              <a:xfrm>
                <a:off x="4800600" y="6024240"/>
                <a:ext cx="13716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×0.05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7" name="TextBox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0600" y="6024240"/>
                <a:ext cx="1371600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/>
              <p:cNvSpPr txBox="1"/>
              <p:nvPr/>
            </p:nvSpPr>
            <p:spPr>
              <a:xfrm>
                <a:off x="2994273" y="6019800"/>
                <a:ext cx="209649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=1.0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8" name="TextBox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4273" y="6019800"/>
                <a:ext cx="2096490" cy="58477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275832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0" y="0"/>
            <a:ext cx="10972800" cy="10668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6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Example Model: Escaping a Dungeon</a:t>
            </a:r>
          </a:p>
        </p:txBody>
      </p:sp>
      <p:sp>
        <p:nvSpPr>
          <p:cNvPr id="25" name="Oval 4"/>
          <p:cNvSpPr>
            <a:spLocks noChangeArrowheads="1"/>
          </p:cNvSpPr>
          <p:nvPr/>
        </p:nvSpPr>
        <p:spPr bwMode="auto">
          <a:xfrm>
            <a:off x="10002954" y="5621332"/>
            <a:ext cx="762000" cy="762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i="1" dirty="0">
                <a:latin typeface="Calibri"/>
                <a:cs typeface="Calibri"/>
              </a:rPr>
              <a:t>E</a:t>
            </a:r>
            <a:endParaRPr lang="en-US" sz="2800" baseline="-25000" dirty="0">
              <a:latin typeface="Calibri"/>
              <a:cs typeface="Calibri"/>
            </a:endParaRPr>
          </a:p>
        </p:txBody>
      </p:sp>
      <p:sp>
        <p:nvSpPr>
          <p:cNvPr id="26" name="Oval 4"/>
          <p:cNvSpPr>
            <a:spLocks noChangeArrowheads="1"/>
          </p:cNvSpPr>
          <p:nvPr/>
        </p:nvSpPr>
        <p:spPr bwMode="auto">
          <a:xfrm>
            <a:off x="10002954" y="3147540"/>
            <a:ext cx="762000" cy="762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i="1" dirty="0">
                <a:latin typeface="Calibri"/>
                <a:cs typeface="Calibri"/>
              </a:rPr>
              <a:t>T</a:t>
            </a:r>
            <a:endParaRPr lang="en-US" sz="2800" baseline="-25000" dirty="0">
              <a:latin typeface="Calibri"/>
              <a:cs typeface="Calibri"/>
            </a:endParaRPr>
          </a:p>
        </p:txBody>
      </p:sp>
      <p:sp>
        <p:nvSpPr>
          <p:cNvPr id="27" name="Oval 4"/>
          <p:cNvSpPr>
            <a:spLocks noChangeArrowheads="1"/>
          </p:cNvSpPr>
          <p:nvPr/>
        </p:nvSpPr>
        <p:spPr bwMode="auto">
          <a:xfrm>
            <a:off x="11125199" y="4396468"/>
            <a:ext cx="762000" cy="762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i="1" dirty="0">
                <a:latin typeface="Calibri"/>
                <a:cs typeface="Calibri"/>
              </a:rPr>
              <a:t>S</a:t>
            </a:r>
            <a:endParaRPr lang="en-US" sz="2800" baseline="-25000" dirty="0">
              <a:latin typeface="Calibri"/>
              <a:cs typeface="Calibri"/>
            </a:endParaRPr>
          </a:p>
        </p:txBody>
      </p:sp>
      <p:sp>
        <p:nvSpPr>
          <p:cNvPr id="29" name="Oval 4"/>
          <p:cNvSpPr>
            <a:spLocks noChangeArrowheads="1"/>
          </p:cNvSpPr>
          <p:nvPr/>
        </p:nvSpPr>
        <p:spPr bwMode="auto">
          <a:xfrm>
            <a:off x="8936857" y="4396468"/>
            <a:ext cx="762000" cy="762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i="1" dirty="0">
                <a:latin typeface="Calibri"/>
                <a:cs typeface="Calibri"/>
              </a:rPr>
              <a:t>C</a:t>
            </a:r>
            <a:endParaRPr lang="en-US" sz="2800" baseline="-25000" dirty="0">
              <a:latin typeface="Calibri"/>
              <a:cs typeface="Calibri"/>
            </a:endParaRPr>
          </a:p>
        </p:txBody>
      </p:sp>
      <p:cxnSp>
        <p:nvCxnSpPr>
          <p:cNvPr id="31" name="AutoShape 6"/>
          <p:cNvCxnSpPr>
            <a:cxnSpLocks noChangeShapeType="1"/>
            <a:stCxn id="26" idx="5"/>
            <a:endCxn id="27" idx="1"/>
          </p:cNvCxnSpPr>
          <p:nvPr/>
        </p:nvCxnSpPr>
        <p:spPr bwMode="auto">
          <a:xfrm>
            <a:off x="10653362" y="3797948"/>
            <a:ext cx="583429" cy="71011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32" name="AutoShape 6"/>
          <p:cNvCxnSpPr>
            <a:cxnSpLocks noChangeShapeType="1"/>
            <a:stCxn id="26" idx="3"/>
            <a:endCxn id="29" idx="7"/>
          </p:cNvCxnSpPr>
          <p:nvPr/>
        </p:nvCxnSpPr>
        <p:spPr bwMode="auto">
          <a:xfrm flipH="1">
            <a:off x="9587265" y="3797948"/>
            <a:ext cx="527281" cy="71011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33" name="AutoShape 6"/>
          <p:cNvCxnSpPr>
            <a:cxnSpLocks noChangeShapeType="1"/>
            <a:stCxn id="29" idx="5"/>
            <a:endCxn id="25" idx="1"/>
          </p:cNvCxnSpPr>
          <p:nvPr/>
        </p:nvCxnSpPr>
        <p:spPr bwMode="auto">
          <a:xfrm>
            <a:off x="9587265" y="5046876"/>
            <a:ext cx="527281" cy="686048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30" name="AutoShape 6"/>
          <p:cNvCxnSpPr>
            <a:cxnSpLocks noChangeShapeType="1"/>
            <a:stCxn id="27" idx="3"/>
            <a:endCxn id="25" idx="7"/>
          </p:cNvCxnSpPr>
          <p:nvPr/>
        </p:nvCxnSpPr>
        <p:spPr bwMode="auto">
          <a:xfrm flipH="1">
            <a:off x="10653362" y="5046876"/>
            <a:ext cx="583429" cy="686048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44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If we take a treasure:</a:t>
            </a:r>
          </a:p>
          <a:p>
            <a:pPr lvl="1">
              <a:lnSpc>
                <a:spcPct val="80000"/>
              </a:lnSpc>
            </a:pPr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Cage trap may fall on us.</a:t>
            </a:r>
          </a:p>
          <a:p>
            <a:pPr lvl="1">
              <a:lnSpc>
                <a:spcPct val="80000"/>
              </a:lnSpc>
            </a:pPr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Snakes may be released.</a:t>
            </a:r>
          </a:p>
          <a:p>
            <a:pPr lvl="1">
              <a:lnSpc>
                <a:spcPct val="80000"/>
              </a:lnSpc>
            </a:pPr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These two events are determined independently.</a:t>
            </a:r>
          </a:p>
          <a:p>
            <a:pPr>
              <a:lnSpc>
                <a:spcPct val="80000"/>
              </a:lnSpc>
            </a:pPr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Our chance of escaping depends on presence of snakes and cages.</a:t>
            </a:r>
          </a:p>
          <a:p>
            <a:pPr>
              <a:lnSpc>
                <a:spcPct val="80000"/>
              </a:lnSpc>
            </a:pPr>
            <a:endParaRPr lang="en-US" sz="2400" dirty="0">
              <a:latin typeface="Calibri"/>
              <a:ea typeface="ＭＳ Ｐゴシック" pitchFamily="34" charset="-128"/>
              <a:cs typeface="Calibri"/>
            </a:endParaRPr>
          </a:p>
          <a:p>
            <a:pPr>
              <a:lnSpc>
                <a:spcPct val="80000"/>
              </a:lnSpc>
            </a:pPr>
            <a:endParaRPr lang="en-US" sz="2400" dirty="0">
              <a:latin typeface="Calibri"/>
              <a:ea typeface="ＭＳ Ｐゴシック" pitchFamily="34" charset="-128"/>
              <a:cs typeface="Calibri"/>
            </a:endParaRPr>
          </a:p>
          <a:p>
            <a:pPr>
              <a:lnSpc>
                <a:spcPct val="80000"/>
              </a:lnSpc>
            </a:pPr>
            <a:r>
              <a:rPr lang="en-US" sz="2400" b="1" dirty="0">
                <a:latin typeface="Calibri"/>
                <a:ea typeface="ＭＳ Ｐゴシック" pitchFamily="34" charset="-128"/>
                <a:cs typeface="Calibri"/>
              </a:rPr>
              <a:t>Question</a:t>
            </a:r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: What four factors does our Bayes Net model provide?</a:t>
            </a:r>
          </a:p>
          <a:p>
            <a:pPr lvl="1">
              <a:lnSpc>
                <a:spcPct val="80000"/>
              </a:lnSpc>
            </a:pPr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Bonus question: How many rows do they have?</a:t>
            </a:r>
            <a:endParaRPr lang="en-US" sz="700" dirty="0">
              <a:latin typeface="Calibri"/>
              <a:ea typeface="ＭＳ Ｐゴシック" pitchFamily="34" charset="-128"/>
              <a:cs typeface="Calibri"/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3266" y="1"/>
            <a:ext cx="1425835" cy="178106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8400" y="4447517"/>
            <a:ext cx="4063010" cy="2029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836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22"/>
          <p:cNvSpPr>
            <a:spLocks noChangeArrowheads="1"/>
          </p:cNvSpPr>
          <p:nvPr/>
        </p:nvSpPr>
        <p:spPr bwMode="auto">
          <a:xfrm>
            <a:off x="6583592" y="2923053"/>
            <a:ext cx="2048866" cy="734547"/>
          </a:xfrm>
          <a:prstGeom prst="rect">
            <a:avLst/>
          </a:prstGeom>
          <a:solidFill>
            <a:srgbClr val="FFFF0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4" name="Rectangle 22"/>
          <p:cNvSpPr>
            <a:spLocks noChangeArrowheads="1"/>
          </p:cNvSpPr>
          <p:nvPr/>
        </p:nvSpPr>
        <p:spPr bwMode="auto">
          <a:xfrm>
            <a:off x="2819400" y="1179411"/>
            <a:ext cx="1306286" cy="801788"/>
          </a:xfrm>
          <a:prstGeom prst="rect">
            <a:avLst/>
          </a:prstGeom>
          <a:solidFill>
            <a:srgbClr val="FFFF0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>
              <a:latin typeface="Calibri" pitchFamily="34" charset="0"/>
              <a:cs typeface="Calibri" pitchFamily="34" charset="0"/>
            </a:endParaRPr>
          </a:p>
        </p:txBody>
      </p:sp>
      <p:graphicFrame>
        <p:nvGraphicFramePr>
          <p:cNvPr id="37" name="Table 36"/>
          <p:cNvGraphicFramePr>
            <a:graphicFrameLocks noGrp="1"/>
          </p:cNvGraphicFramePr>
          <p:nvPr>
            <p:extLst/>
          </p:nvPr>
        </p:nvGraphicFramePr>
        <p:xfrm>
          <a:off x="9141692" y="3272340"/>
          <a:ext cx="2819400" cy="2926016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368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99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+c</a:t>
                      </a: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+s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+e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0.1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Symbol"/>
                        </a:rPr>
                        <a:t>+c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Symbol"/>
                        </a:rPr>
                        <a:t>+s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Symbol"/>
                        </a:rPr>
                        <a:t>-e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0.9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Symbol"/>
                        </a:rPr>
                        <a:t>+c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Symbol"/>
                        </a:rPr>
                        <a:t>-s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+e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0.2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Symbol"/>
                        </a:rPr>
                        <a:t>+c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Symbol"/>
                        </a:rPr>
                        <a:t>-s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Symbol"/>
                        </a:rPr>
                        <a:t>-e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0.8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Symbol"/>
                        </a:rPr>
                        <a:t>-c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+s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+e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0.3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Symbol"/>
                        </a:rPr>
                        <a:t>-c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Symbol"/>
                        </a:rPr>
                        <a:t>+s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Symbol"/>
                        </a:rPr>
                        <a:t>-e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0.7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Symbol"/>
                        </a:rPr>
                        <a:t>-c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Symbol"/>
                        </a:rPr>
                        <a:t>-s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+e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0.8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Symbol"/>
                        </a:rPr>
                        <a:t>-c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Symbol"/>
                        </a:rPr>
                        <a:t>-s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Symbol"/>
                        </a:rPr>
                        <a:t>-e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0.2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38" name="Table 37"/>
          <p:cNvGraphicFramePr>
            <a:graphicFrameLocks noGrp="1"/>
          </p:cNvGraphicFramePr>
          <p:nvPr>
            <p:extLst/>
          </p:nvPr>
        </p:nvGraphicFramePr>
        <p:xfrm>
          <a:off x="6575058" y="2923053"/>
          <a:ext cx="2057400" cy="1463544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299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30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5886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+t</a:t>
                      </a: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+s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0.1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Symbol"/>
                        </a:rPr>
                        <a:t>+t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Symbol"/>
                        </a:rPr>
                        <a:t>-s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0.9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Symbol"/>
                        </a:rPr>
                        <a:t>-t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+s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0.01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Symbol"/>
                        </a:rPr>
                        <a:t>-t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Symbol"/>
                        </a:rPr>
                        <a:t>-s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0.99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23" name="Table 22"/>
          <p:cNvGraphicFramePr>
            <a:graphicFrameLocks noGrp="1"/>
          </p:cNvGraphicFramePr>
          <p:nvPr>
            <p:extLst/>
          </p:nvPr>
        </p:nvGraphicFramePr>
        <p:xfrm>
          <a:off x="2819400" y="1168397"/>
          <a:ext cx="1295400" cy="812802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33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6401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+t</a:t>
                      </a: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0.75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6401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Symbol"/>
                        </a:rPr>
                        <a:t>-t</a:t>
                      </a:r>
                      <a:endParaRPr lang="en-US" sz="180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0.25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76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Example: Calculating P(T | -c, +e)</a:t>
            </a:r>
          </a:p>
        </p:txBody>
      </p:sp>
      <p:sp>
        <p:nvSpPr>
          <p:cNvPr id="25" name="Oval 4"/>
          <p:cNvSpPr>
            <a:spLocks noChangeArrowheads="1"/>
          </p:cNvSpPr>
          <p:nvPr/>
        </p:nvSpPr>
        <p:spPr bwMode="auto">
          <a:xfrm>
            <a:off x="4440355" y="4689255"/>
            <a:ext cx="762000" cy="762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i="1" dirty="0">
                <a:latin typeface="Calibri"/>
                <a:cs typeface="Calibri"/>
              </a:rPr>
              <a:t>E</a:t>
            </a:r>
            <a:endParaRPr lang="en-US" sz="2800" baseline="-25000" dirty="0">
              <a:latin typeface="Calibri"/>
              <a:cs typeface="Calibri"/>
            </a:endParaRPr>
          </a:p>
        </p:txBody>
      </p:sp>
      <p:sp>
        <p:nvSpPr>
          <p:cNvPr id="26" name="Oval 4"/>
          <p:cNvSpPr>
            <a:spLocks noChangeArrowheads="1"/>
          </p:cNvSpPr>
          <p:nvPr/>
        </p:nvSpPr>
        <p:spPr bwMode="auto">
          <a:xfrm>
            <a:off x="4440355" y="2215463"/>
            <a:ext cx="762000" cy="762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i="1" dirty="0">
                <a:latin typeface="Calibri"/>
                <a:cs typeface="Calibri"/>
              </a:rPr>
              <a:t>T</a:t>
            </a:r>
            <a:endParaRPr lang="en-US" sz="2800" baseline="-25000" dirty="0">
              <a:latin typeface="Calibri"/>
              <a:cs typeface="Calibri"/>
            </a:endParaRPr>
          </a:p>
        </p:txBody>
      </p:sp>
      <p:sp>
        <p:nvSpPr>
          <p:cNvPr id="27" name="Oval 4"/>
          <p:cNvSpPr>
            <a:spLocks noChangeArrowheads="1"/>
          </p:cNvSpPr>
          <p:nvPr/>
        </p:nvSpPr>
        <p:spPr bwMode="auto">
          <a:xfrm>
            <a:off x="5562600" y="3464391"/>
            <a:ext cx="762000" cy="762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i="1" dirty="0">
                <a:latin typeface="Calibri"/>
                <a:cs typeface="Calibri"/>
              </a:rPr>
              <a:t>S</a:t>
            </a:r>
            <a:endParaRPr lang="en-US" sz="2800" baseline="-25000" dirty="0">
              <a:latin typeface="Calibri"/>
              <a:cs typeface="Calibri"/>
            </a:endParaRPr>
          </a:p>
        </p:txBody>
      </p:sp>
      <p:sp>
        <p:nvSpPr>
          <p:cNvPr id="29" name="Oval 4"/>
          <p:cNvSpPr>
            <a:spLocks noChangeArrowheads="1"/>
          </p:cNvSpPr>
          <p:nvPr/>
        </p:nvSpPr>
        <p:spPr bwMode="auto">
          <a:xfrm>
            <a:off x="3374258" y="3464391"/>
            <a:ext cx="762000" cy="762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i="1" dirty="0">
                <a:latin typeface="Calibri"/>
                <a:cs typeface="Calibri"/>
              </a:rPr>
              <a:t>C</a:t>
            </a:r>
            <a:endParaRPr lang="en-US" sz="2800" baseline="-25000" dirty="0">
              <a:latin typeface="Calibri"/>
              <a:cs typeface="Calibri"/>
            </a:endParaRPr>
          </a:p>
        </p:txBody>
      </p:sp>
      <p:cxnSp>
        <p:nvCxnSpPr>
          <p:cNvPr id="31" name="AutoShape 6"/>
          <p:cNvCxnSpPr>
            <a:cxnSpLocks noChangeShapeType="1"/>
            <a:stCxn id="26" idx="5"/>
            <a:endCxn id="27" idx="1"/>
          </p:cNvCxnSpPr>
          <p:nvPr/>
        </p:nvCxnSpPr>
        <p:spPr bwMode="auto">
          <a:xfrm>
            <a:off x="5090763" y="2865871"/>
            <a:ext cx="583429" cy="71011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32" name="AutoShape 6"/>
          <p:cNvCxnSpPr>
            <a:cxnSpLocks noChangeShapeType="1"/>
            <a:stCxn id="26" idx="3"/>
            <a:endCxn id="29" idx="7"/>
          </p:cNvCxnSpPr>
          <p:nvPr/>
        </p:nvCxnSpPr>
        <p:spPr bwMode="auto">
          <a:xfrm flipH="1">
            <a:off x="4024666" y="2865871"/>
            <a:ext cx="527281" cy="71011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33" name="AutoShape 6"/>
          <p:cNvCxnSpPr>
            <a:cxnSpLocks noChangeShapeType="1"/>
            <a:stCxn id="29" idx="5"/>
            <a:endCxn id="25" idx="1"/>
          </p:cNvCxnSpPr>
          <p:nvPr/>
        </p:nvCxnSpPr>
        <p:spPr bwMode="auto">
          <a:xfrm>
            <a:off x="4024666" y="4114799"/>
            <a:ext cx="527281" cy="686048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30" name="AutoShape 6"/>
          <p:cNvCxnSpPr>
            <a:cxnSpLocks noChangeShapeType="1"/>
            <a:stCxn id="27" idx="3"/>
            <a:endCxn id="25" idx="7"/>
          </p:cNvCxnSpPr>
          <p:nvPr/>
        </p:nvCxnSpPr>
        <p:spPr bwMode="auto">
          <a:xfrm flipH="1">
            <a:off x="5090763" y="4114799"/>
            <a:ext cx="583429" cy="686048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1862162" y="1100052"/>
                <a:ext cx="1066097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2162" y="1100052"/>
                <a:ext cx="1066097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1524000" y="2350241"/>
                <a:ext cx="1066097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0" y="2350241"/>
                <a:ext cx="1066097" cy="492443"/>
              </a:xfrm>
              <a:prstGeom prst="rect">
                <a:avLst/>
              </a:prstGeom>
              <a:blipFill>
                <a:blip r:embed="rId4"/>
                <a:stretch>
                  <a:fillRect r="-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7019254" y="2374977"/>
                <a:ext cx="1066097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9254" y="2374977"/>
                <a:ext cx="1066097" cy="4924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9829800" y="2728484"/>
                <a:ext cx="1466100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29800" y="2728484"/>
                <a:ext cx="1466100" cy="49244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Oval 35"/>
          <p:cNvSpPr>
            <a:spLocks noChangeArrowheads="1"/>
          </p:cNvSpPr>
          <p:nvPr/>
        </p:nvSpPr>
        <p:spPr bwMode="auto">
          <a:xfrm>
            <a:off x="3374258" y="3464391"/>
            <a:ext cx="762000" cy="762000"/>
          </a:xfrm>
          <a:prstGeom prst="ellipse">
            <a:avLst/>
          </a:prstGeom>
          <a:pattFill prst="pct50">
            <a:fgClr>
              <a:srgbClr val="FF0000"/>
            </a:fgClr>
            <a:bgClr>
              <a:schemeClr val="bg1"/>
            </a:bgClr>
          </a:patt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i="1" dirty="0">
                <a:latin typeface="Calibri"/>
                <a:cs typeface="Calibri"/>
              </a:rPr>
              <a:t>C</a:t>
            </a:r>
            <a:endParaRPr lang="en-US" sz="2800" baseline="-25000" dirty="0">
              <a:latin typeface="Calibri"/>
              <a:cs typeface="Calibri"/>
            </a:endParaRPr>
          </a:p>
        </p:txBody>
      </p:sp>
      <p:sp>
        <p:nvSpPr>
          <p:cNvPr id="44" name="Oval 4"/>
          <p:cNvSpPr>
            <a:spLocks noChangeArrowheads="1"/>
          </p:cNvSpPr>
          <p:nvPr/>
        </p:nvSpPr>
        <p:spPr bwMode="auto">
          <a:xfrm>
            <a:off x="4440355" y="4689255"/>
            <a:ext cx="762000" cy="762000"/>
          </a:xfrm>
          <a:prstGeom prst="ellipse">
            <a:avLst/>
          </a:prstGeom>
          <a:pattFill prst="pct50">
            <a:fgClr>
              <a:srgbClr val="00B050"/>
            </a:fgClr>
            <a:bgClr>
              <a:schemeClr val="bg1"/>
            </a:bgClr>
          </a:patt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i="1" dirty="0">
                <a:latin typeface="Calibri"/>
                <a:cs typeface="Calibri"/>
              </a:rPr>
              <a:t>E</a:t>
            </a:r>
            <a:endParaRPr lang="en-US" sz="2800" baseline="-25000" dirty="0">
              <a:latin typeface="Calibri"/>
              <a:cs typeface="Calibri"/>
            </a:endParaRPr>
          </a:p>
        </p:txBody>
      </p:sp>
      <p:sp>
        <p:nvSpPr>
          <p:cNvPr id="46" name="TextBox 39"/>
          <p:cNvSpPr txBox="1">
            <a:spLocks noChangeArrowheads="1"/>
          </p:cNvSpPr>
          <p:nvPr/>
        </p:nvSpPr>
        <p:spPr bwMode="auto">
          <a:xfrm>
            <a:off x="190500" y="4908325"/>
            <a:ext cx="262890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1800" dirty="0">
                <a:latin typeface="Calibri" pitchFamily="34" charset="0"/>
                <a:cs typeface="Calibri" pitchFamily="34" charset="0"/>
              </a:rPr>
              <a:t>Samples:</a:t>
            </a:r>
          </a:p>
          <a:p>
            <a:pPr eaLnBrk="1" hangingPunct="1"/>
            <a:r>
              <a:rPr lang="en-US" sz="1800" dirty="0">
                <a:latin typeface="Consolas" panose="020B0609020204030204" pitchFamily="49" charset="0"/>
                <a:cs typeface="Calibri" pitchFamily="34" charset="0"/>
              </a:rPr>
              <a:t>   ...</a:t>
            </a:r>
          </a:p>
          <a:p>
            <a:pPr eaLnBrk="1" hangingPunct="1"/>
            <a:r>
              <a:rPr lang="en-US" sz="1800" dirty="0">
                <a:latin typeface="Consolas" panose="020B0609020204030204" pitchFamily="49" charset="0"/>
                <a:cs typeface="Calibri" pitchFamily="34" charset="0"/>
              </a:rPr>
              <a:t>6: +t, -c, +s, +e</a:t>
            </a:r>
          </a:p>
          <a:p>
            <a:pPr eaLnBrk="1" hangingPunct="1"/>
            <a:r>
              <a:rPr lang="en-US" sz="1800" dirty="0">
                <a:latin typeface="Consolas" panose="020B0609020204030204" pitchFamily="49" charset="0"/>
                <a:cs typeface="Calibri" pitchFamily="34" charset="0"/>
              </a:rPr>
              <a:t>   ...</a:t>
            </a:r>
          </a:p>
        </p:txBody>
      </p:sp>
      <p:sp>
        <p:nvSpPr>
          <p:cNvPr id="39" name="Oval 4"/>
          <p:cNvSpPr>
            <a:spLocks noChangeArrowheads="1"/>
          </p:cNvSpPr>
          <p:nvPr/>
        </p:nvSpPr>
        <p:spPr bwMode="auto">
          <a:xfrm>
            <a:off x="4440355" y="2219986"/>
            <a:ext cx="762000" cy="762000"/>
          </a:xfrm>
          <a:prstGeom prst="ellipse">
            <a:avLst/>
          </a:prstGeom>
          <a:solidFill>
            <a:srgbClr val="00B050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i="1" dirty="0">
                <a:latin typeface="Calibri"/>
                <a:cs typeface="Calibri"/>
              </a:rPr>
              <a:t>T</a:t>
            </a:r>
            <a:endParaRPr lang="en-US" sz="2800" baseline="-25000" dirty="0">
              <a:latin typeface="Calibri"/>
              <a:cs typeface="Calibri"/>
            </a:endParaRPr>
          </a:p>
        </p:txBody>
      </p:sp>
      <p:sp>
        <p:nvSpPr>
          <p:cNvPr id="41" name="Oval 4"/>
          <p:cNvSpPr>
            <a:spLocks noChangeArrowheads="1"/>
          </p:cNvSpPr>
          <p:nvPr/>
        </p:nvSpPr>
        <p:spPr bwMode="auto">
          <a:xfrm>
            <a:off x="5562600" y="3459868"/>
            <a:ext cx="762000" cy="762000"/>
          </a:xfrm>
          <a:prstGeom prst="ellipse">
            <a:avLst/>
          </a:prstGeom>
          <a:solidFill>
            <a:srgbClr val="00B050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i="1" dirty="0">
                <a:latin typeface="Calibri"/>
                <a:cs typeface="Calibri"/>
              </a:rPr>
              <a:t>S</a:t>
            </a:r>
            <a:endParaRPr lang="en-US" sz="2800" baseline="-25000" dirty="0">
              <a:latin typeface="Calibri"/>
              <a:cs typeface="Calibri"/>
            </a:endParaRPr>
          </a:p>
        </p:txBody>
      </p:sp>
      <p:sp>
        <p:nvSpPr>
          <p:cNvPr id="42" name="Rectangle 22"/>
          <p:cNvSpPr>
            <a:spLocks noChangeArrowheads="1"/>
          </p:cNvSpPr>
          <p:nvPr/>
        </p:nvSpPr>
        <p:spPr bwMode="auto">
          <a:xfrm>
            <a:off x="1066800" y="3298372"/>
            <a:ext cx="1981200" cy="359228"/>
          </a:xfrm>
          <a:prstGeom prst="rect">
            <a:avLst/>
          </a:prstGeom>
          <a:solidFill>
            <a:srgbClr val="FFFF0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>
              <a:latin typeface="Calibri" pitchFamily="34" charset="0"/>
              <a:cs typeface="Calibri" pitchFamily="34" charset="0"/>
            </a:endParaRPr>
          </a:p>
        </p:txBody>
      </p:sp>
      <p:graphicFrame>
        <p:nvGraphicFramePr>
          <p:cNvPr id="43" name="Table 4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9951193"/>
              </p:ext>
            </p:extLst>
          </p:nvPr>
        </p:nvGraphicFramePr>
        <p:xfrm>
          <a:off x="1066800" y="2923054"/>
          <a:ext cx="1981200" cy="1463544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299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789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5886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+t</a:t>
                      </a: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+c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0.95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Symbol"/>
                        </a:rPr>
                        <a:t>+t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Symbol"/>
                        </a:rPr>
                        <a:t>-c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0.05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Symbol"/>
                        </a:rPr>
                        <a:t>-t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+c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0.0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Symbol"/>
                        </a:rPr>
                        <a:t>-t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Symbol"/>
                        </a:rPr>
                        <a:t>-c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1.0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/>
              <p:cNvSpPr txBox="1"/>
              <p:nvPr/>
            </p:nvSpPr>
            <p:spPr>
              <a:xfrm>
                <a:off x="4800600" y="6024240"/>
                <a:ext cx="13716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×0.05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5" name="TextBox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0600" y="6024240"/>
                <a:ext cx="1371600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/>
              <p:cNvSpPr txBox="1"/>
              <p:nvPr/>
            </p:nvSpPr>
            <p:spPr>
              <a:xfrm>
                <a:off x="2994273" y="6019800"/>
                <a:ext cx="209649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=1.0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7" name="TextBox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4273" y="6019800"/>
                <a:ext cx="2096490" cy="58477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0463122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22"/>
          <p:cNvSpPr>
            <a:spLocks noChangeArrowheads="1"/>
          </p:cNvSpPr>
          <p:nvPr/>
        </p:nvSpPr>
        <p:spPr bwMode="auto">
          <a:xfrm>
            <a:off x="9141692" y="4735285"/>
            <a:ext cx="2819400" cy="370115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>
              <a:latin typeface="Calibri" pitchFamily="34" charset="0"/>
              <a:cs typeface="Calibri" pitchFamily="34" charset="0"/>
            </a:endParaRPr>
          </a:p>
        </p:txBody>
      </p:sp>
      <p:graphicFrame>
        <p:nvGraphicFramePr>
          <p:cNvPr id="37" name="Table 3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1352922"/>
              </p:ext>
            </p:extLst>
          </p:nvPr>
        </p:nvGraphicFramePr>
        <p:xfrm>
          <a:off x="9141692" y="3272340"/>
          <a:ext cx="2819400" cy="2926016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368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99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+c</a:t>
                      </a: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+s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+e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0.1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Symbol"/>
                        </a:rPr>
                        <a:t>+c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Symbol"/>
                        </a:rPr>
                        <a:t>+s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Symbol"/>
                        </a:rPr>
                        <a:t>-e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0.9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Symbol"/>
                        </a:rPr>
                        <a:t>+c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Symbol"/>
                        </a:rPr>
                        <a:t>-s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+e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0.2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Symbol"/>
                        </a:rPr>
                        <a:t>+c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Symbol"/>
                        </a:rPr>
                        <a:t>-s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Symbol"/>
                        </a:rPr>
                        <a:t>-e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0.8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Symbol"/>
                        </a:rPr>
                        <a:t>-c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+s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+e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0.3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Symbol"/>
                        </a:rPr>
                        <a:t>-c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Symbol"/>
                        </a:rPr>
                        <a:t>+s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Symbol"/>
                        </a:rPr>
                        <a:t>-e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0.7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Symbol"/>
                        </a:rPr>
                        <a:t>-c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Symbol"/>
                        </a:rPr>
                        <a:t>-s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+e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0.8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Symbol"/>
                        </a:rPr>
                        <a:t>-c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Symbol"/>
                        </a:rPr>
                        <a:t>-s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Symbol"/>
                        </a:rPr>
                        <a:t>-e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0.2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40" name="Rectangle 22"/>
          <p:cNvSpPr>
            <a:spLocks noChangeArrowheads="1"/>
          </p:cNvSpPr>
          <p:nvPr/>
        </p:nvSpPr>
        <p:spPr bwMode="auto">
          <a:xfrm>
            <a:off x="6583592" y="2923053"/>
            <a:ext cx="2048866" cy="734547"/>
          </a:xfrm>
          <a:prstGeom prst="rect">
            <a:avLst/>
          </a:prstGeom>
          <a:solidFill>
            <a:srgbClr val="FFFF0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4" name="Rectangle 22"/>
          <p:cNvSpPr>
            <a:spLocks noChangeArrowheads="1"/>
          </p:cNvSpPr>
          <p:nvPr/>
        </p:nvSpPr>
        <p:spPr bwMode="auto">
          <a:xfrm>
            <a:off x="2819400" y="1179411"/>
            <a:ext cx="1306286" cy="801788"/>
          </a:xfrm>
          <a:prstGeom prst="rect">
            <a:avLst/>
          </a:prstGeom>
          <a:solidFill>
            <a:srgbClr val="FFFF0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>
              <a:latin typeface="Calibri" pitchFamily="34" charset="0"/>
              <a:cs typeface="Calibri" pitchFamily="34" charset="0"/>
            </a:endParaRPr>
          </a:p>
        </p:txBody>
      </p:sp>
      <p:graphicFrame>
        <p:nvGraphicFramePr>
          <p:cNvPr id="23" name="Table 22"/>
          <p:cNvGraphicFramePr>
            <a:graphicFrameLocks noGrp="1"/>
          </p:cNvGraphicFramePr>
          <p:nvPr>
            <p:extLst/>
          </p:nvPr>
        </p:nvGraphicFramePr>
        <p:xfrm>
          <a:off x="2819400" y="1168397"/>
          <a:ext cx="1295400" cy="812802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33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6401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+t</a:t>
                      </a: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0.75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6401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Symbol"/>
                        </a:rPr>
                        <a:t>-t</a:t>
                      </a:r>
                      <a:endParaRPr lang="en-US" sz="180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0.25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76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Example: Calculating P(T | -c, +e)</a:t>
            </a:r>
          </a:p>
        </p:txBody>
      </p:sp>
      <p:sp>
        <p:nvSpPr>
          <p:cNvPr id="25" name="Oval 4"/>
          <p:cNvSpPr>
            <a:spLocks noChangeArrowheads="1"/>
          </p:cNvSpPr>
          <p:nvPr/>
        </p:nvSpPr>
        <p:spPr bwMode="auto">
          <a:xfrm>
            <a:off x="4440355" y="4689255"/>
            <a:ext cx="762000" cy="762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i="1" dirty="0">
                <a:latin typeface="Calibri"/>
                <a:cs typeface="Calibri"/>
              </a:rPr>
              <a:t>E</a:t>
            </a:r>
            <a:endParaRPr lang="en-US" sz="2800" baseline="-25000" dirty="0">
              <a:latin typeface="Calibri"/>
              <a:cs typeface="Calibri"/>
            </a:endParaRPr>
          </a:p>
        </p:txBody>
      </p:sp>
      <p:sp>
        <p:nvSpPr>
          <p:cNvPr id="26" name="Oval 4"/>
          <p:cNvSpPr>
            <a:spLocks noChangeArrowheads="1"/>
          </p:cNvSpPr>
          <p:nvPr/>
        </p:nvSpPr>
        <p:spPr bwMode="auto">
          <a:xfrm>
            <a:off x="4440355" y="2215463"/>
            <a:ext cx="762000" cy="762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i="1" dirty="0">
                <a:latin typeface="Calibri"/>
                <a:cs typeface="Calibri"/>
              </a:rPr>
              <a:t>T</a:t>
            </a:r>
            <a:endParaRPr lang="en-US" sz="2800" baseline="-25000" dirty="0">
              <a:latin typeface="Calibri"/>
              <a:cs typeface="Calibri"/>
            </a:endParaRPr>
          </a:p>
        </p:txBody>
      </p:sp>
      <p:sp>
        <p:nvSpPr>
          <p:cNvPr id="27" name="Oval 4"/>
          <p:cNvSpPr>
            <a:spLocks noChangeArrowheads="1"/>
          </p:cNvSpPr>
          <p:nvPr/>
        </p:nvSpPr>
        <p:spPr bwMode="auto">
          <a:xfrm>
            <a:off x="5562600" y="3464391"/>
            <a:ext cx="762000" cy="762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i="1" dirty="0">
                <a:latin typeface="Calibri"/>
                <a:cs typeface="Calibri"/>
              </a:rPr>
              <a:t>S</a:t>
            </a:r>
            <a:endParaRPr lang="en-US" sz="2800" baseline="-25000" dirty="0">
              <a:latin typeface="Calibri"/>
              <a:cs typeface="Calibri"/>
            </a:endParaRPr>
          </a:p>
        </p:txBody>
      </p:sp>
      <p:sp>
        <p:nvSpPr>
          <p:cNvPr id="29" name="Oval 4"/>
          <p:cNvSpPr>
            <a:spLocks noChangeArrowheads="1"/>
          </p:cNvSpPr>
          <p:nvPr/>
        </p:nvSpPr>
        <p:spPr bwMode="auto">
          <a:xfrm>
            <a:off x="3374258" y="3464391"/>
            <a:ext cx="762000" cy="762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i="1" dirty="0">
                <a:latin typeface="Calibri"/>
                <a:cs typeface="Calibri"/>
              </a:rPr>
              <a:t>C</a:t>
            </a:r>
            <a:endParaRPr lang="en-US" sz="2800" baseline="-25000" dirty="0">
              <a:latin typeface="Calibri"/>
              <a:cs typeface="Calibri"/>
            </a:endParaRPr>
          </a:p>
        </p:txBody>
      </p:sp>
      <p:cxnSp>
        <p:nvCxnSpPr>
          <p:cNvPr id="31" name="AutoShape 6"/>
          <p:cNvCxnSpPr>
            <a:cxnSpLocks noChangeShapeType="1"/>
            <a:stCxn id="26" idx="5"/>
            <a:endCxn id="27" idx="1"/>
          </p:cNvCxnSpPr>
          <p:nvPr/>
        </p:nvCxnSpPr>
        <p:spPr bwMode="auto">
          <a:xfrm>
            <a:off x="5090763" y="2865871"/>
            <a:ext cx="583429" cy="71011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32" name="AutoShape 6"/>
          <p:cNvCxnSpPr>
            <a:cxnSpLocks noChangeShapeType="1"/>
            <a:stCxn id="26" idx="3"/>
            <a:endCxn id="29" idx="7"/>
          </p:cNvCxnSpPr>
          <p:nvPr/>
        </p:nvCxnSpPr>
        <p:spPr bwMode="auto">
          <a:xfrm flipH="1">
            <a:off x="4024666" y="2865871"/>
            <a:ext cx="527281" cy="71011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33" name="AutoShape 6"/>
          <p:cNvCxnSpPr>
            <a:cxnSpLocks noChangeShapeType="1"/>
            <a:stCxn id="29" idx="5"/>
            <a:endCxn id="25" idx="1"/>
          </p:cNvCxnSpPr>
          <p:nvPr/>
        </p:nvCxnSpPr>
        <p:spPr bwMode="auto">
          <a:xfrm>
            <a:off x="4024666" y="4114799"/>
            <a:ext cx="527281" cy="686048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30" name="AutoShape 6"/>
          <p:cNvCxnSpPr>
            <a:cxnSpLocks noChangeShapeType="1"/>
            <a:stCxn id="27" idx="3"/>
            <a:endCxn id="25" idx="7"/>
          </p:cNvCxnSpPr>
          <p:nvPr/>
        </p:nvCxnSpPr>
        <p:spPr bwMode="auto">
          <a:xfrm flipH="1">
            <a:off x="5090763" y="4114799"/>
            <a:ext cx="583429" cy="686048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1862162" y="1100052"/>
                <a:ext cx="1066097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2162" y="1100052"/>
                <a:ext cx="1066097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1524000" y="2350241"/>
                <a:ext cx="1066097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0" y="2350241"/>
                <a:ext cx="1066097" cy="492443"/>
              </a:xfrm>
              <a:prstGeom prst="rect">
                <a:avLst/>
              </a:prstGeom>
              <a:blipFill>
                <a:blip r:embed="rId4"/>
                <a:stretch>
                  <a:fillRect r="-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7019254" y="2374977"/>
                <a:ext cx="1066097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9254" y="2374977"/>
                <a:ext cx="1066097" cy="4924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9829800" y="2728484"/>
                <a:ext cx="1466100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29800" y="2728484"/>
                <a:ext cx="1466100" cy="49244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Oval 35"/>
          <p:cNvSpPr>
            <a:spLocks noChangeArrowheads="1"/>
          </p:cNvSpPr>
          <p:nvPr/>
        </p:nvSpPr>
        <p:spPr bwMode="auto">
          <a:xfrm>
            <a:off x="3374258" y="3464391"/>
            <a:ext cx="762000" cy="762000"/>
          </a:xfrm>
          <a:prstGeom prst="ellipse">
            <a:avLst/>
          </a:prstGeom>
          <a:pattFill prst="pct50">
            <a:fgClr>
              <a:srgbClr val="FF0000"/>
            </a:fgClr>
            <a:bgClr>
              <a:schemeClr val="bg1"/>
            </a:bgClr>
          </a:patt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i="1" dirty="0">
                <a:latin typeface="Calibri"/>
                <a:cs typeface="Calibri"/>
              </a:rPr>
              <a:t>C</a:t>
            </a:r>
            <a:endParaRPr lang="en-US" sz="2800" baseline="-25000" dirty="0">
              <a:latin typeface="Calibri"/>
              <a:cs typeface="Calibri"/>
            </a:endParaRPr>
          </a:p>
        </p:txBody>
      </p:sp>
      <p:sp>
        <p:nvSpPr>
          <p:cNvPr id="44" name="Oval 4"/>
          <p:cNvSpPr>
            <a:spLocks noChangeArrowheads="1"/>
          </p:cNvSpPr>
          <p:nvPr/>
        </p:nvSpPr>
        <p:spPr bwMode="auto">
          <a:xfrm>
            <a:off x="4440355" y="4689255"/>
            <a:ext cx="762000" cy="762000"/>
          </a:xfrm>
          <a:prstGeom prst="ellipse">
            <a:avLst/>
          </a:prstGeom>
          <a:pattFill prst="pct50">
            <a:fgClr>
              <a:srgbClr val="00B050"/>
            </a:fgClr>
            <a:bgClr>
              <a:schemeClr val="bg1"/>
            </a:bgClr>
          </a:patt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i="1" dirty="0">
                <a:latin typeface="Calibri"/>
                <a:cs typeface="Calibri"/>
              </a:rPr>
              <a:t>E</a:t>
            </a:r>
            <a:endParaRPr lang="en-US" sz="2800" baseline="-25000" dirty="0">
              <a:latin typeface="Calibri"/>
              <a:cs typeface="Calibri"/>
            </a:endParaRPr>
          </a:p>
        </p:txBody>
      </p:sp>
      <p:sp>
        <p:nvSpPr>
          <p:cNvPr id="46" name="TextBox 39"/>
          <p:cNvSpPr txBox="1">
            <a:spLocks noChangeArrowheads="1"/>
          </p:cNvSpPr>
          <p:nvPr/>
        </p:nvSpPr>
        <p:spPr bwMode="auto">
          <a:xfrm>
            <a:off x="190500" y="4908325"/>
            <a:ext cx="262890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1800" dirty="0">
                <a:latin typeface="Calibri" pitchFamily="34" charset="0"/>
                <a:cs typeface="Calibri" pitchFamily="34" charset="0"/>
              </a:rPr>
              <a:t>Samples:</a:t>
            </a:r>
          </a:p>
          <a:p>
            <a:pPr eaLnBrk="1" hangingPunct="1"/>
            <a:r>
              <a:rPr lang="en-US" sz="1800" dirty="0">
                <a:latin typeface="Consolas" panose="020B0609020204030204" pitchFamily="49" charset="0"/>
                <a:cs typeface="Calibri" pitchFamily="34" charset="0"/>
              </a:rPr>
              <a:t>   ...</a:t>
            </a:r>
          </a:p>
          <a:p>
            <a:pPr eaLnBrk="1" hangingPunct="1"/>
            <a:r>
              <a:rPr lang="en-US" sz="1800" dirty="0">
                <a:latin typeface="Consolas" panose="020B0609020204030204" pitchFamily="49" charset="0"/>
                <a:cs typeface="Calibri" pitchFamily="34" charset="0"/>
              </a:rPr>
              <a:t>6: +t, -c, +s, +e</a:t>
            </a:r>
          </a:p>
          <a:p>
            <a:pPr eaLnBrk="1" hangingPunct="1"/>
            <a:r>
              <a:rPr lang="en-US" sz="1800" dirty="0">
                <a:latin typeface="Consolas" panose="020B0609020204030204" pitchFamily="49" charset="0"/>
                <a:cs typeface="Calibri" pitchFamily="34" charset="0"/>
              </a:rPr>
              <a:t>   ...</a:t>
            </a:r>
          </a:p>
        </p:txBody>
      </p:sp>
      <p:sp>
        <p:nvSpPr>
          <p:cNvPr id="39" name="Oval 4"/>
          <p:cNvSpPr>
            <a:spLocks noChangeArrowheads="1"/>
          </p:cNvSpPr>
          <p:nvPr/>
        </p:nvSpPr>
        <p:spPr bwMode="auto">
          <a:xfrm>
            <a:off x="4440355" y="2219986"/>
            <a:ext cx="762000" cy="762000"/>
          </a:xfrm>
          <a:prstGeom prst="ellipse">
            <a:avLst/>
          </a:prstGeom>
          <a:solidFill>
            <a:srgbClr val="00B050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i="1" dirty="0">
                <a:latin typeface="Calibri"/>
                <a:cs typeface="Calibri"/>
              </a:rPr>
              <a:t>T</a:t>
            </a:r>
            <a:endParaRPr lang="en-US" sz="2800" baseline="-25000" dirty="0">
              <a:latin typeface="Calibri"/>
              <a:cs typeface="Calibri"/>
            </a:endParaRPr>
          </a:p>
        </p:txBody>
      </p:sp>
      <p:sp>
        <p:nvSpPr>
          <p:cNvPr id="41" name="Oval 4"/>
          <p:cNvSpPr>
            <a:spLocks noChangeArrowheads="1"/>
          </p:cNvSpPr>
          <p:nvPr/>
        </p:nvSpPr>
        <p:spPr bwMode="auto">
          <a:xfrm>
            <a:off x="5562600" y="3459868"/>
            <a:ext cx="762000" cy="762000"/>
          </a:xfrm>
          <a:prstGeom prst="ellipse">
            <a:avLst/>
          </a:prstGeom>
          <a:solidFill>
            <a:srgbClr val="00B050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i="1" dirty="0">
                <a:latin typeface="Calibri"/>
                <a:cs typeface="Calibri"/>
              </a:rPr>
              <a:t>S</a:t>
            </a:r>
            <a:endParaRPr lang="en-US" sz="2800" baseline="-25000" dirty="0">
              <a:latin typeface="Calibri"/>
              <a:cs typeface="Calibri"/>
            </a:endParaRPr>
          </a:p>
        </p:txBody>
      </p:sp>
      <p:sp>
        <p:nvSpPr>
          <p:cNvPr id="45" name="Rectangle 22"/>
          <p:cNvSpPr>
            <a:spLocks noChangeArrowheads="1"/>
          </p:cNvSpPr>
          <p:nvPr/>
        </p:nvSpPr>
        <p:spPr bwMode="auto">
          <a:xfrm>
            <a:off x="1066800" y="3298372"/>
            <a:ext cx="1981200" cy="359228"/>
          </a:xfrm>
          <a:prstGeom prst="rect">
            <a:avLst/>
          </a:prstGeom>
          <a:solidFill>
            <a:srgbClr val="FFFF0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>
              <a:latin typeface="Calibri" pitchFamily="34" charset="0"/>
              <a:cs typeface="Calibri" pitchFamily="34" charset="0"/>
            </a:endParaRPr>
          </a:p>
        </p:txBody>
      </p:sp>
      <p:graphicFrame>
        <p:nvGraphicFramePr>
          <p:cNvPr id="47" name="Table 4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9951193"/>
              </p:ext>
            </p:extLst>
          </p:nvPr>
        </p:nvGraphicFramePr>
        <p:xfrm>
          <a:off x="1066800" y="2923054"/>
          <a:ext cx="1981200" cy="1463544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299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789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5886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+t</a:t>
                      </a: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+c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0.95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Symbol"/>
                        </a:rPr>
                        <a:t>+t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Symbol"/>
                        </a:rPr>
                        <a:t>-c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0.05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Symbol"/>
                        </a:rPr>
                        <a:t>-t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+c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0.0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Symbol"/>
                        </a:rPr>
                        <a:t>-t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Symbol"/>
                        </a:rPr>
                        <a:t>-c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1.0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38" name="Table 3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4724522"/>
              </p:ext>
            </p:extLst>
          </p:nvPr>
        </p:nvGraphicFramePr>
        <p:xfrm>
          <a:off x="6575058" y="2923053"/>
          <a:ext cx="2057400" cy="1463544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299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30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5886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+t</a:t>
                      </a: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+s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0.1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Symbol"/>
                        </a:rPr>
                        <a:t>+t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Symbol"/>
                        </a:rPr>
                        <a:t>-s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0.9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Symbol"/>
                        </a:rPr>
                        <a:t>-t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+s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0.01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Symbol"/>
                        </a:rPr>
                        <a:t>-t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Symbol"/>
                        </a:rPr>
                        <a:t>-s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0.99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/>
              <p:cNvSpPr txBox="1"/>
              <p:nvPr/>
            </p:nvSpPr>
            <p:spPr>
              <a:xfrm>
                <a:off x="4800600" y="6024240"/>
                <a:ext cx="13716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×0.05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8" name="TextBox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0600" y="6024240"/>
                <a:ext cx="1371600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/>
              <p:cNvSpPr txBox="1"/>
              <p:nvPr/>
            </p:nvSpPr>
            <p:spPr>
              <a:xfrm>
                <a:off x="2994273" y="6019800"/>
                <a:ext cx="209649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=1.0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9" name="TextBox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4273" y="6019800"/>
                <a:ext cx="2096490" cy="58477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/>
              <p:cNvSpPr txBox="1"/>
              <p:nvPr/>
            </p:nvSpPr>
            <p:spPr>
              <a:xfrm>
                <a:off x="5965371" y="6028680"/>
                <a:ext cx="13716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×0.3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5371" y="6028680"/>
                <a:ext cx="1371600" cy="58477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/>
              <p:cNvSpPr txBox="1"/>
              <p:nvPr/>
            </p:nvSpPr>
            <p:spPr>
              <a:xfrm>
                <a:off x="7162800" y="6006993"/>
                <a:ext cx="16764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=0.015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1" name="TextBox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2800" y="6006993"/>
                <a:ext cx="1676400" cy="58477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44401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  <p:bldP spid="51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34" charset="-128"/>
              </a:rPr>
              <a:t>Likelihood Weighting</a:t>
            </a:r>
          </a:p>
        </p:txBody>
      </p:sp>
      <p:sp>
        <p:nvSpPr>
          <p:cNvPr id="76802" name="Content Placeholder 2"/>
          <p:cNvSpPr>
            <a:spLocks noGrp="1"/>
          </p:cNvSpPr>
          <p:nvPr>
            <p:ph idx="1"/>
          </p:nvPr>
        </p:nvSpPr>
        <p:spPr>
          <a:xfrm>
            <a:off x="3810000" y="1219200"/>
            <a:ext cx="4191000" cy="3174999"/>
          </a:xfrm>
          <a:ln w="28575">
            <a:solidFill>
              <a:schemeClr val="tx1"/>
            </a:solidFill>
          </a:ln>
        </p:spPr>
        <p:txBody>
          <a:bodyPr/>
          <a:lstStyle/>
          <a:p>
            <a:r>
              <a:rPr lang="en-US" sz="2000" dirty="0">
                <a:ea typeface="ＭＳ Ｐゴシック" pitchFamily="34" charset="-128"/>
              </a:rPr>
              <a:t>IN: evidence instantiation</a:t>
            </a:r>
          </a:p>
          <a:p>
            <a:r>
              <a:rPr lang="en-US" sz="2000" dirty="0">
                <a:ea typeface="ＭＳ Ｐゴシック" pitchFamily="34" charset="-128"/>
              </a:rPr>
              <a:t>w = 1.0</a:t>
            </a:r>
          </a:p>
          <a:p>
            <a:r>
              <a:rPr lang="en-US" sz="2000" dirty="0">
                <a:ea typeface="ＭＳ Ｐゴシック" pitchFamily="34" charset="-128"/>
              </a:rPr>
              <a:t>for </a:t>
            </a:r>
            <a:r>
              <a:rPr lang="en-US" sz="2000" dirty="0" err="1">
                <a:ea typeface="ＭＳ Ｐゴシック" pitchFamily="34" charset="-128"/>
              </a:rPr>
              <a:t>i</a:t>
            </a:r>
            <a:r>
              <a:rPr lang="en-US" sz="2000" dirty="0">
                <a:ea typeface="ＭＳ Ｐゴシック" pitchFamily="34" charset="-128"/>
              </a:rPr>
              <a:t>=1, 2, …, n</a:t>
            </a:r>
          </a:p>
          <a:p>
            <a:pPr lvl="1"/>
            <a:r>
              <a:rPr lang="en-US" sz="1800" dirty="0">
                <a:ea typeface="ＭＳ Ｐゴシック" pitchFamily="34" charset="-128"/>
              </a:rPr>
              <a:t>if X</a:t>
            </a:r>
            <a:r>
              <a:rPr lang="en-US" sz="1800" baseline="-25000" dirty="0">
                <a:ea typeface="ＭＳ Ｐゴシック" pitchFamily="34" charset="-128"/>
              </a:rPr>
              <a:t>i</a:t>
            </a:r>
            <a:r>
              <a:rPr lang="en-US" sz="1800" dirty="0">
                <a:ea typeface="ＭＳ Ｐゴシック" pitchFamily="34" charset="-128"/>
              </a:rPr>
              <a:t> is an evidence variable</a:t>
            </a:r>
          </a:p>
          <a:p>
            <a:pPr lvl="2"/>
            <a:r>
              <a:rPr lang="en-US" sz="1600" dirty="0">
                <a:ea typeface="ＭＳ Ｐゴシック" pitchFamily="34" charset="-128"/>
              </a:rPr>
              <a:t>X</a:t>
            </a:r>
            <a:r>
              <a:rPr lang="en-US" sz="1600" baseline="-25000" dirty="0">
                <a:ea typeface="ＭＳ Ｐゴシック" pitchFamily="34" charset="-128"/>
              </a:rPr>
              <a:t>i</a:t>
            </a:r>
            <a:r>
              <a:rPr lang="en-US" sz="1600" dirty="0">
                <a:ea typeface="ＭＳ Ｐゴシック" pitchFamily="34" charset="-128"/>
              </a:rPr>
              <a:t> = observation x</a:t>
            </a:r>
            <a:r>
              <a:rPr lang="en-US" sz="1600" baseline="-25000" dirty="0">
                <a:ea typeface="ＭＳ Ｐゴシック" pitchFamily="34" charset="-128"/>
              </a:rPr>
              <a:t>i</a:t>
            </a:r>
            <a:r>
              <a:rPr lang="en-US" sz="1600" dirty="0">
                <a:ea typeface="ＭＳ Ｐゴシック" pitchFamily="34" charset="-128"/>
              </a:rPr>
              <a:t> for X</a:t>
            </a:r>
            <a:r>
              <a:rPr lang="en-US" sz="1600" baseline="-25000" dirty="0">
                <a:ea typeface="ＭＳ Ｐゴシック" pitchFamily="34" charset="-128"/>
              </a:rPr>
              <a:t>i</a:t>
            </a:r>
          </a:p>
          <a:p>
            <a:pPr lvl="2"/>
            <a:r>
              <a:rPr lang="en-US" sz="1600" dirty="0">
                <a:ea typeface="ＭＳ Ｐゴシック" pitchFamily="34" charset="-128"/>
              </a:rPr>
              <a:t>Set w = w * P(x</a:t>
            </a:r>
            <a:r>
              <a:rPr lang="en-US" sz="1600" baseline="-25000" dirty="0">
                <a:ea typeface="ＭＳ Ｐゴシック" pitchFamily="34" charset="-128"/>
              </a:rPr>
              <a:t>i</a:t>
            </a:r>
            <a:r>
              <a:rPr lang="en-US" sz="1600" dirty="0">
                <a:ea typeface="ＭＳ Ｐゴシック" pitchFamily="34" charset="-128"/>
              </a:rPr>
              <a:t> | Parents(X</a:t>
            </a:r>
            <a:r>
              <a:rPr lang="en-US" sz="1600" baseline="-25000" dirty="0">
                <a:ea typeface="ＭＳ Ｐゴシック" pitchFamily="34" charset="-128"/>
              </a:rPr>
              <a:t>i</a:t>
            </a:r>
            <a:r>
              <a:rPr lang="en-US" sz="1600" dirty="0">
                <a:ea typeface="ＭＳ Ｐゴシック" pitchFamily="34" charset="-128"/>
              </a:rPr>
              <a:t>))</a:t>
            </a:r>
          </a:p>
          <a:p>
            <a:pPr lvl="1"/>
            <a:r>
              <a:rPr lang="en-US" sz="1800" dirty="0">
                <a:ea typeface="ＭＳ Ｐゴシック" pitchFamily="34" charset="-128"/>
              </a:rPr>
              <a:t>else</a:t>
            </a:r>
          </a:p>
          <a:p>
            <a:pPr lvl="2"/>
            <a:r>
              <a:rPr lang="en-US" sz="1600" dirty="0">
                <a:ea typeface="ＭＳ Ｐゴシック" pitchFamily="34" charset="-128"/>
              </a:rPr>
              <a:t>Sample x</a:t>
            </a:r>
            <a:r>
              <a:rPr lang="en-US" sz="1600" baseline="-25000" dirty="0">
                <a:ea typeface="ＭＳ Ｐゴシック" pitchFamily="34" charset="-128"/>
              </a:rPr>
              <a:t>i</a:t>
            </a:r>
            <a:r>
              <a:rPr lang="en-US" sz="1600" dirty="0">
                <a:ea typeface="ＭＳ Ｐゴシック" pitchFamily="34" charset="-128"/>
              </a:rPr>
              <a:t> from P(X</a:t>
            </a:r>
            <a:r>
              <a:rPr lang="en-US" sz="1600" baseline="-25000" dirty="0">
                <a:ea typeface="ＭＳ Ｐゴシック" pitchFamily="34" charset="-128"/>
              </a:rPr>
              <a:t>i</a:t>
            </a:r>
            <a:r>
              <a:rPr lang="en-US" sz="1600" dirty="0">
                <a:ea typeface="ＭＳ Ｐゴシック" pitchFamily="34" charset="-128"/>
              </a:rPr>
              <a:t> | Parents(X</a:t>
            </a:r>
            <a:r>
              <a:rPr lang="en-US" sz="1600" baseline="-25000" dirty="0">
                <a:ea typeface="ＭＳ Ｐゴシック" pitchFamily="34" charset="-128"/>
              </a:rPr>
              <a:t>i</a:t>
            </a:r>
            <a:r>
              <a:rPr lang="en-US" sz="1600" dirty="0">
                <a:ea typeface="ＭＳ Ｐゴシック" pitchFamily="34" charset="-128"/>
              </a:rPr>
              <a:t>))</a:t>
            </a:r>
          </a:p>
          <a:p>
            <a:r>
              <a:rPr lang="en-US" sz="2000" dirty="0">
                <a:ea typeface="ＭＳ Ｐゴシック" pitchFamily="34" charset="-128"/>
              </a:rPr>
              <a:t>return (x</a:t>
            </a:r>
            <a:r>
              <a:rPr lang="en-US" sz="2000" baseline="-25000" dirty="0">
                <a:ea typeface="ＭＳ Ｐゴシック" pitchFamily="34" charset="-128"/>
              </a:rPr>
              <a:t>1</a:t>
            </a:r>
            <a:r>
              <a:rPr lang="en-US" sz="2000" dirty="0">
                <a:ea typeface="ＭＳ Ｐゴシック" pitchFamily="34" charset="-128"/>
              </a:rPr>
              <a:t>, x</a:t>
            </a:r>
            <a:r>
              <a:rPr lang="en-US" sz="2000" baseline="-25000" dirty="0">
                <a:ea typeface="ＭＳ Ｐゴシック" pitchFamily="34" charset="-128"/>
              </a:rPr>
              <a:t>2</a:t>
            </a:r>
            <a:r>
              <a:rPr lang="en-US" sz="2000" dirty="0">
                <a:ea typeface="ＭＳ Ｐゴシック" pitchFamily="34" charset="-128"/>
              </a:rPr>
              <a:t>, …, </a:t>
            </a:r>
            <a:r>
              <a:rPr lang="en-US" sz="2000" dirty="0" err="1">
                <a:ea typeface="ＭＳ Ｐゴシック" pitchFamily="34" charset="-128"/>
              </a:rPr>
              <a:t>x</a:t>
            </a:r>
            <a:r>
              <a:rPr lang="en-US" sz="2000" baseline="-25000" dirty="0" err="1">
                <a:ea typeface="ＭＳ Ｐゴシック" pitchFamily="34" charset="-128"/>
              </a:rPr>
              <a:t>n</a:t>
            </a:r>
            <a:r>
              <a:rPr lang="en-US" sz="2000" dirty="0">
                <a:ea typeface="ＭＳ Ｐゴシック" pitchFamily="34" charset="-128"/>
              </a:rPr>
              <a:t>), w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4597576"/>
            <a:ext cx="9372600" cy="223764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0" y="4201160"/>
            <a:ext cx="990600" cy="79248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pitchFamily="34" charset="-128"/>
              </a:rPr>
              <a:t>Likelihood Weighting (Proof 1)</a:t>
            </a:r>
          </a:p>
        </p:txBody>
      </p:sp>
      <p:sp>
        <p:nvSpPr>
          <p:cNvPr id="1137667" name="Rectangle 3"/>
          <p:cNvSpPr>
            <a:spLocks noGrp="1" noChangeArrowheads="1"/>
          </p:cNvSpPr>
          <p:nvPr>
            <p:ph idx="1"/>
          </p:nvPr>
        </p:nvSpPr>
        <p:spPr>
          <a:xfrm>
            <a:off x="1981200" y="1600200"/>
            <a:ext cx="8153400" cy="3581400"/>
          </a:xfrm>
        </p:spPr>
        <p:txBody>
          <a:bodyPr/>
          <a:lstStyle/>
          <a:p>
            <a:r>
              <a:rPr lang="en-US" sz="2000" dirty="0">
                <a:ea typeface="ＭＳ Ｐゴシック" pitchFamily="34" charset="-128"/>
                <a:cs typeface="Calibri" pitchFamily="34" charset="0"/>
              </a:rPr>
              <a:t>Sampling distribution if z sampled and e fixed evidence</a:t>
            </a:r>
          </a:p>
          <a:p>
            <a:endParaRPr lang="en-US" sz="2000" dirty="0">
              <a:ea typeface="ＭＳ Ｐゴシック" pitchFamily="34" charset="-128"/>
              <a:cs typeface="Calibri" pitchFamily="34" charset="0"/>
            </a:endParaRPr>
          </a:p>
          <a:p>
            <a:endParaRPr lang="en-US" sz="2000" dirty="0">
              <a:ea typeface="ＭＳ Ｐゴシック" pitchFamily="34" charset="-128"/>
              <a:cs typeface="Calibri" pitchFamily="34" charset="0"/>
            </a:endParaRPr>
          </a:p>
          <a:p>
            <a:endParaRPr lang="en-US" sz="2000" dirty="0">
              <a:ea typeface="ＭＳ Ｐゴシック" pitchFamily="34" charset="-128"/>
              <a:cs typeface="Calibri" pitchFamily="34" charset="0"/>
            </a:endParaRPr>
          </a:p>
          <a:p>
            <a:r>
              <a:rPr lang="en-US" sz="2000" dirty="0">
                <a:ea typeface="ＭＳ Ｐゴシック" pitchFamily="34" charset="-128"/>
                <a:cs typeface="Calibri" pitchFamily="34" charset="0"/>
              </a:rPr>
              <a:t>Now, samples have weights</a:t>
            </a:r>
          </a:p>
          <a:p>
            <a:endParaRPr lang="en-US" sz="2000" dirty="0">
              <a:ea typeface="ＭＳ Ｐゴシック" pitchFamily="34" charset="-128"/>
              <a:cs typeface="Calibri" pitchFamily="34" charset="0"/>
            </a:endParaRPr>
          </a:p>
          <a:p>
            <a:endParaRPr lang="en-US" sz="2000" dirty="0">
              <a:ea typeface="ＭＳ Ｐゴシック" pitchFamily="34" charset="-128"/>
              <a:cs typeface="Calibri" pitchFamily="34" charset="0"/>
            </a:endParaRPr>
          </a:p>
          <a:p>
            <a:endParaRPr lang="en-US" sz="2000" dirty="0">
              <a:ea typeface="ＭＳ Ｐゴシック" pitchFamily="34" charset="-128"/>
              <a:cs typeface="Calibri" pitchFamily="34" charset="0"/>
            </a:endParaRPr>
          </a:p>
          <a:p>
            <a:r>
              <a:rPr lang="en-US" sz="2000" dirty="0">
                <a:ea typeface="ＭＳ Ｐゴシック" pitchFamily="34" charset="-128"/>
                <a:cs typeface="Calibri" pitchFamily="34" charset="0"/>
              </a:rPr>
              <a:t>Together, weighted sampling distribution is consistent</a:t>
            </a:r>
          </a:p>
          <a:p>
            <a:endParaRPr lang="en-US" sz="2000" dirty="0">
              <a:ea typeface="ＭＳ Ｐゴシック" pitchFamily="34" charset="-128"/>
              <a:cs typeface="Calibri" pitchFamily="34" charset="0"/>
            </a:endParaRPr>
          </a:p>
        </p:txBody>
      </p:sp>
      <p:pic>
        <p:nvPicPr>
          <p:cNvPr id="64515" name="Picture 5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2133600"/>
            <a:ext cx="4491038" cy="773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37674" name="Picture 10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3388" y="3581400"/>
            <a:ext cx="4138612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37677" name="Picture 13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6172200"/>
            <a:ext cx="1208088" cy="27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38" name="Picture 2" descr="\\.host\Shared Folders\Shared with PC\likelihood_weighting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5005388"/>
            <a:ext cx="8382000" cy="938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1"/>
          <p:cNvGrpSpPr/>
          <p:nvPr/>
        </p:nvGrpSpPr>
        <p:grpSpPr>
          <a:xfrm>
            <a:off x="8662999" y="1417209"/>
            <a:ext cx="2950342" cy="3235792"/>
            <a:chOff x="8662999" y="1417209"/>
            <a:chExt cx="2950342" cy="3235792"/>
          </a:xfrm>
        </p:grpSpPr>
        <p:sp>
          <p:nvSpPr>
            <p:cNvPr id="44" name="Oval 4"/>
            <p:cNvSpPr>
              <a:spLocks noChangeArrowheads="1"/>
            </p:cNvSpPr>
            <p:nvPr/>
          </p:nvSpPr>
          <p:spPr bwMode="auto">
            <a:xfrm>
              <a:off x="9729096" y="3891001"/>
              <a:ext cx="762000" cy="762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800" i="1" dirty="0">
                  <a:latin typeface="Calibri"/>
                  <a:cs typeface="Calibri"/>
                </a:rPr>
                <a:t>E</a:t>
              </a:r>
              <a:endParaRPr lang="en-US" sz="2800" baseline="-25000" dirty="0">
                <a:latin typeface="Calibri"/>
                <a:cs typeface="Calibri"/>
              </a:endParaRPr>
            </a:p>
          </p:txBody>
        </p:sp>
        <p:sp>
          <p:nvSpPr>
            <p:cNvPr id="45" name="Oval 4"/>
            <p:cNvSpPr>
              <a:spLocks noChangeArrowheads="1"/>
            </p:cNvSpPr>
            <p:nvPr/>
          </p:nvSpPr>
          <p:spPr bwMode="auto">
            <a:xfrm>
              <a:off x="9729096" y="1417209"/>
              <a:ext cx="762000" cy="762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800" i="1" dirty="0">
                  <a:latin typeface="Calibri"/>
                  <a:cs typeface="Calibri"/>
                </a:rPr>
                <a:t>A</a:t>
              </a:r>
              <a:endParaRPr lang="en-US" sz="2800" baseline="-25000" dirty="0">
                <a:latin typeface="Calibri"/>
                <a:cs typeface="Calibri"/>
              </a:endParaRPr>
            </a:p>
          </p:txBody>
        </p:sp>
        <p:sp>
          <p:nvSpPr>
            <p:cNvPr id="46" name="Oval 4"/>
            <p:cNvSpPr>
              <a:spLocks noChangeArrowheads="1"/>
            </p:cNvSpPr>
            <p:nvPr/>
          </p:nvSpPr>
          <p:spPr bwMode="auto">
            <a:xfrm>
              <a:off x="10851341" y="2666137"/>
              <a:ext cx="762000" cy="762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800" i="1" dirty="0">
                  <a:latin typeface="Calibri"/>
                  <a:cs typeface="Calibri"/>
                </a:rPr>
                <a:t>C</a:t>
              </a:r>
              <a:endParaRPr lang="en-US" sz="2800" baseline="-25000" dirty="0">
                <a:latin typeface="Calibri"/>
                <a:cs typeface="Calibri"/>
              </a:endParaRPr>
            </a:p>
          </p:txBody>
        </p:sp>
        <p:sp>
          <p:nvSpPr>
            <p:cNvPr id="47" name="Oval 4"/>
            <p:cNvSpPr>
              <a:spLocks noChangeArrowheads="1"/>
            </p:cNvSpPr>
            <p:nvPr/>
          </p:nvSpPr>
          <p:spPr bwMode="auto">
            <a:xfrm>
              <a:off x="8662999" y="2666137"/>
              <a:ext cx="762000" cy="762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800" i="1" dirty="0">
                  <a:latin typeface="Calibri"/>
                  <a:cs typeface="Calibri"/>
                </a:rPr>
                <a:t>C</a:t>
              </a:r>
              <a:endParaRPr lang="en-US" sz="2800" baseline="-25000" dirty="0">
                <a:latin typeface="Calibri"/>
                <a:cs typeface="Calibri"/>
              </a:endParaRPr>
            </a:p>
          </p:txBody>
        </p:sp>
        <p:cxnSp>
          <p:nvCxnSpPr>
            <p:cNvPr id="48" name="AutoShape 6"/>
            <p:cNvCxnSpPr>
              <a:cxnSpLocks noChangeShapeType="1"/>
              <a:stCxn id="45" idx="5"/>
              <a:endCxn id="46" idx="1"/>
            </p:cNvCxnSpPr>
            <p:nvPr/>
          </p:nvCxnSpPr>
          <p:spPr bwMode="auto">
            <a:xfrm>
              <a:off x="10379504" y="2067617"/>
              <a:ext cx="583429" cy="710112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49" name="AutoShape 6"/>
            <p:cNvCxnSpPr>
              <a:cxnSpLocks noChangeShapeType="1"/>
              <a:stCxn id="45" idx="3"/>
              <a:endCxn id="47" idx="7"/>
            </p:cNvCxnSpPr>
            <p:nvPr/>
          </p:nvCxnSpPr>
          <p:spPr bwMode="auto">
            <a:xfrm flipH="1">
              <a:off x="9313407" y="2067617"/>
              <a:ext cx="527281" cy="710112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50" name="AutoShape 6"/>
            <p:cNvCxnSpPr>
              <a:cxnSpLocks noChangeShapeType="1"/>
              <a:stCxn id="47" idx="5"/>
              <a:endCxn id="44" idx="1"/>
            </p:cNvCxnSpPr>
            <p:nvPr/>
          </p:nvCxnSpPr>
          <p:spPr bwMode="auto">
            <a:xfrm>
              <a:off x="9313407" y="3316545"/>
              <a:ext cx="527281" cy="686048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51" name="AutoShape 6"/>
            <p:cNvCxnSpPr>
              <a:cxnSpLocks noChangeShapeType="1"/>
              <a:stCxn id="46" idx="3"/>
              <a:endCxn id="44" idx="7"/>
            </p:cNvCxnSpPr>
            <p:nvPr/>
          </p:nvCxnSpPr>
          <p:spPr bwMode="auto">
            <a:xfrm flipH="1">
              <a:off x="10379504" y="3316545"/>
              <a:ext cx="583429" cy="686048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52" name="Oval 51"/>
            <p:cNvSpPr>
              <a:spLocks noChangeArrowheads="1"/>
            </p:cNvSpPr>
            <p:nvPr/>
          </p:nvSpPr>
          <p:spPr bwMode="auto">
            <a:xfrm>
              <a:off x="8662999" y="2666137"/>
              <a:ext cx="762000" cy="762000"/>
            </a:xfrm>
            <a:prstGeom prst="ellipse">
              <a:avLst/>
            </a:prstGeom>
            <a:pattFill prst="pct50">
              <a:fgClr>
                <a:srgbClr val="FF0000"/>
              </a:fgClr>
              <a:bgClr>
                <a:schemeClr val="bg1"/>
              </a:bgClr>
            </a:patt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800" i="1" dirty="0">
                  <a:latin typeface="Calibri"/>
                  <a:cs typeface="Calibri"/>
                </a:rPr>
                <a:t>B</a:t>
              </a:r>
              <a:endParaRPr lang="en-US" sz="2800" baseline="-25000" dirty="0">
                <a:latin typeface="Calibri"/>
                <a:cs typeface="Calibri"/>
              </a:endParaRPr>
            </a:p>
          </p:txBody>
        </p:sp>
        <p:sp>
          <p:nvSpPr>
            <p:cNvPr id="53" name="Oval 4"/>
            <p:cNvSpPr>
              <a:spLocks noChangeArrowheads="1"/>
            </p:cNvSpPr>
            <p:nvPr/>
          </p:nvSpPr>
          <p:spPr bwMode="auto">
            <a:xfrm>
              <a:off x="9729096" y="3891001"/>
              <a:ext cx="762000" cy="762000"/>
            </a:xfrm>
            <a:prstGeom prst="ellipse">
              <a:avLst/>
            </a:prstGeom>
            <a:pattFill prst="pct50">
              <a:fgClr>
                <a:srgbClr val="00B050"/>
              </a:fgClr>
              <a:bgClr>
                <a:schemeClr val="bg1"/>
              </a:bgClr>
            </a:patt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800" i="1" dirty="0">
                  <a:latin typeface="Calibri"/>
                  <a:cs typeface="Calibri"/>
                </a:rPr>
                <a:t>D</a:t>
              </a:r>
              <a:endParaRPr lang="en-US" sz="2800" baseline="-25000" dirty="0">
                <a:latin typeface="Calibri"/>
                <a:cs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85550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76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7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76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7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pitchFamily="34" charset="-128"/>
              </a:rPr>
              <a:t>Likelihood Weighting (Proof 1)</a:t>
            </a:r>
          </a:p>
        </p:txBody>
      </p:sp>
      <p:sp>
        <p:nvSpPr>
          <p:cNvPr id="1137667" name="Rectangle 3"/>
          <p:cNvSpPr>
            <a:spLocks noGrp="1" noChangeArrowheads="1"/>
          </p:cNvSpPr>
          <p:nvPr>
            <p:ph idx="1"/>
          </p:nvPr>
        </p:nvSpPr>
        <p:spPr>
          <a:xfrm>
            <a:off x="1981200" y="1600200"/>
            <a:ext cx="8153400" cy="3581400"/>
          </a:xfrm>
        </p:spPr>
        <p:txBody>
          <a:bodyPr/>
          <a:lstStyle/>
          <a:p>
            <a:r>
              <a:rPr lang="en-US" sz="2000" dirty="0">
                <a:ea typeface="ＭＳ Ｐゴシック" pitchFamily="34" charset="-128"/>
                <a:cs typeface="Calibri" pitchFamily="34" charset="0"/>
              </a:rPr>
              <a:t>Sampling distribution if z sampled and e fixed evidence</a:t>
            </a:r>
          </a:p>
          <a:p>
            <a:endParaRPr lang="en-US" sz="2000" dirty="0">
              <a:ea typeface="ＭＳ Ｐゴシック" pitchFamily="34" charset="-128"/>
              <a:cs typeface="Calibri" pitchFamily="34" charset="0"/>
            </a:endParaRPr>
          </a:p>
          <a:p>
            <a:endParaRPr lang="en-US" sz="2000" dirty="0">
              <a:ea typeface="ＭＳ Ｐゴシック" pitchFamily="34" charset="-128"/>
              <a:cs typeface="Calibri" pitchFamily="34" charset="0"/>
            </a:endParaRPr>
          </a:p>
          <a:p>
            <a:endParaRPr lang="en-US" sz="2000" dirty="0">
              <a:ea typeface="ＭＳ Ｐゴシック" pitchFamily="34" charset="-128"/>
              <a:cs typeface="Calibri" pitchFamily="34" charset="0"/>
            </a:endParaRPr>
          </a:p>
          <a:p>
            <a:r>
              <a:rPr lang="en-US" sz="2000" dirty="0">
                <a:ea typeface="ＭＳ Ｐゴシック" pitchFamily="34" charset="-128"/>
                <a:cs typeface="Calibri" pitchFamily="34" charset="0"/>
              </a:rPr>
              <a:t>Now, samples have weights</a:t>
            </a:r>
          </a:p>
          <a:p>
            <a:endParaRPr lang="en-US" sz="2000" dirty="0">
              <a:ea typeface="ＭＳ Ｐゴシック" pitchFamily="34" charset="-128"/>
              <a:cs typeface="Calibri" pitchFamily="34" charset="0"/>
            </a:endParaRPr>
          </a:p>
          <a:p>
            <a:endParaRPr lang="en-US" sz="2000" dirty="0">
              <a:ea typeface="ＭＳ Ｐゴシック" pitchFamily="34" charset="-128"/>
              <a:cs typeface="Calibri" pitchFamily="34" charset="0"/>
            </a:endParaRPr>
          </a:p>
          <a:p>
            <a:endParaRPr lang="en-US" sz="2000" dirty="0">
              <a:ea typeface="ＭＳ Ｐゴシック" pitchFamily="34" charset="-128"/>
              <a:cs typeface="Calibri" pitchFamily="34" charset="0"/>
            </a:endParaRPr>
          </a:p>
          <a:p>
            <a:r>
              <a:rPr lang="en-US" sz="2000" dirty="0">
                <a:ea typeface="ＭＳ Ｐゴシック" pitchFamily="34" charset="-128"/>
                <a:cs typeface="Calibri" pitchFamily="34" charset="0"/>
              </a:rPr>
              <a:t>Together, weighted sampling distribution is consistent</a:t>
            </a:r>
          </a:p>
          <a:p>
            <a:endParaRPr lang="en-US" sz="2000" dirty="0">
              <a:ea typeface="ＭＳ Ｐゴシック" pitchFamily="34" charset="-128"/>
              <a:cs typeface="Calibri" pitchFamily="34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8662999" y="1417209"/>
            <a:ext cx="2950342" cy="3235792"/>
            <a:chOff x="8662999" y="1417209"/>
            <a:chExt cx="2950342" cy="3235792"/>
          </a:xfrm>
        </p:grpSpPr>
        <p:sp>
          <p:nvSpPr>
            <p:cNvPr id="44" name="Oval 4"/>
            <p:cNvSpPr>
              <a:spLocks noChangeArrowheads="1"/>
            </p:cNvSpPr>
            <p:nvPr/>
          </p:nvSpPr>
          <p:spPr bwMode="auto">
            <a:xfrm>
              <a:off x="9729096" y="3891001"/>
              <a:ext cx="762000" cy="762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800" i="1" dirty="0">
                  <a:latin typeface="Calibri"/>
                  <a:cs typeface="Calibri"/>
                </a:rPr>
                <a:t>E</a:t>
              </a:r>
              <a:endParaRPr lang="en-US" sz="2800" baseline="-25000" dirty="0">
                <a:latin typeface="Calibri"/>
                <a:cs typeface="Calibri"/>
              </a:endParaRPr>
            </a:p>
          </p:txBody>
        </p:sp>
        <p:sp>
          <p:nvSpPr>
            <p:cNvPr id="45" name="Oval 4"/>
            <p:cNvSpPr>
              <a:spLocks noChangeArrowheads="1"/>
            </p:cNvSpPr>
            <p:nvPr/>
          </p:nvSpPr>
          <p:spPr bwMode="auto">
            <a:xfrm>
              <a:off x="9729096" y="1417209"/>
              <a:ext cx="762000" cy="762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800" i="1" dirty="0">
                  <a:latin typeface="Calibri"/>
                  <a:cs typeface="Calibri"/>
                </a:rPr>
                <a:t>A</a:t>
              </a:r>
              <a:endParaRPr lang="en-US" sz="2800" baseline="-25000" dirty="0">
                <a:latin typeface="Calibri"/>
                <a:cs typeface="Calibri"/>
              </a:endParaRPr>
            </a:p>
          </p:txBody>
        </p:sp>
        <p:sp>
          <p:nvSpPr>
            <p:cNvPr id="46" name="Oval 4"/>
            <p:cNvSpPr>
              <a:spLocks noChangeArrowheads="1"/>
            </p:cNvSpPr>
            <p:nvPr/>
          </p:nvSpPr>
          <p:spPr bwMode="auto">
            <a:xfrm>
              <a:off x="10851341" y="2666137"/>
              <a:ext cx="762000" cy="762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800" i="1" dirty="0">
                  <a:latin typeface="Calibri"/>
                  <a:cs typeface="Calibri"/>
                </a:rPr>
                <a:t>C</a:t>
              </a:r>
              <a:endParaRPr lang="en-US" sz="2800" baseline="-25000" dirty="0">
                <a:latin typeface="Calibri"/>
                <a:cs typeface="Calibri"/>
              </a:endParaRPr>
            </a:p>
          </p:txBody>
        </p:sp>
        <p:sp>
          <p:nvSpPr>
            <p:cNvPr id="47" name="Oval 4"/>
            <p:cNvSpPr>
              <a:spLocks noChangeArrowheads="1"/>
            </p:cNvSpPr>
            <p:nvPr/>
          </p:nvSpPr>
          <p:spPr bwMode="auto">
            <a:xfrm>
              <a:off x="8662999" y="2666137"/>
              <a:ext cx="762000" cy="762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800" i="1" dirty="0">
                  <a:latin typeface="Calibri"/>
                  <a:cs typeface="Calibri"/>
                </a:rPr>
                <a:t>C</a:t>
              </a:r>
              <a:endParaRPr lang="en-US" sz="2800" baseline="-25000" dirty="0">
                <a:latin typeface="Calibri"/>
                <a:cs typeface="Calibri"/>
              </a:endParaRPr>
            </a:p>
          </p:txBody>
        </p:sp>
        <p:cxnSp>
          <p:nvCxnSpPr>
            <p:cNvPr id="48" name="AutoShape 6"/>
            <p:cNvCxnSpPr>
              <a:cxnSpLocks noChangeShapeType="1"/>
              <a:stCxn id="45" idx="5"/>
              <a:endCxn id="46" idx="1"/>
            </p:cNvCxnSpPr>
            <p:nvPr/>
          </p:nvCxnSpPr>
          <p:spPr bwMode="auto">
            <a:xfrm>
              <a:off x="10379504" y="2067617"/>
              <a:ext cx="583429" cy="710112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49" name="AutoShape 6"/>
            <p:cNvCxnSpPr>
              <a:cxnSpLocks noChangeShapeType="1"/>
              <a:stCxn id="45" idx="3"/>
              <a:endCxn id="47" idx="7"/>
            </p:cNvCxnSpPr>
            <p:nvPr/>
          </p:nvCxnSpPr>
          <p:spPr bwMode="auto">
            <a:xfrm flipH="1">
              <a:off x="9313407" y="2067617"/>
              <a:ext cx="527281" cy="710112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50" name="AutoShape 6"/>
            <p:cNvCxnSpPr>
              <a:cxnSpLocks noChangeShapeType="1"/>
              <a:stCxn id="47" idx="5"/>
              <a:endCxn id="44" idx="1"/>
            </p:cNvCxnSpPr>
            <p:nvPr/>
          </p:nvCxnSpPr>
          <p:spPr bwMode="auto">
            <a:xfrm>
              <a:off x="9313407" y="3316545"/>
              <a:ext cx="527281" cy="686048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51" name="AutoShape 6"/>
            <p:cNvCxnSpPr>
              <a:cxnSpLocks noChangeShapeType="1"/>
              <a:stCxn id="46" idx="3"/>
              <a:endCxn id="44" idx="7"/>
            </p:cNvCxnSpPr>
            <p:nvPr/>
          </p:nvCxnSpPr>
          <p:spPr bwMode="auto">
            <a:xfrm flipH="1">
              <a:off x="10379504" y="3316545"/>
              <a:ext cx="583429" cy="686048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52" name="Oval 51"/>
            <p:cNvSpPr>
              <a:spLocks noChangeArrowheads="1"/>
            </p:cNvSpPr>
            <p:nvPr/>
          </p:nvSpPr>
          <p:spPr bwMode="auto">
            <a:xfrm>
              <a:off x="8662999" y="2666137"/>
              <a:ext cx="762000" cy="762000"/>
            </a:xfrm>
            <a:prstGeom prst="ellipse">
              <a:avLst/>
            </a:prstGeom>
            <a:pattFill prst="pct50">
              <a:fgClr>
                <a:srgbClr val="FF0000"/>
              </a:fgClr>
              <a:bgClr>
                <a:schemeClr val="bg1"/>
              </a:bgClr>
            </a:patt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800" i="1" dirty="0">
                  <a:latin typeface="Calibri"/>
                  <a:cs typeface="Calibri"/>
                </a:rPr>
                <a:t>B</a:t>
              </a:r>
              <a:endParaRPr lang="en-US" sz="2800" baseline="-25000" dirty="0">
                <a:latin typeface="Calibri"/>
                <a:cs typeface="Calibri"/>
              </a:endParaRPr>
            </a:p>
          </p:txBody>
        </p:sp>
        <p:sp>
          <p:nvSpPr>
            <p:cNvPr id="53" name="Oval 4"/>
            <p:cNvSpPr>
              <a:spLocks noChangeArrowheads="1"/>
            </p:cNvSpPr>
            <p:nvPr/>
          </p:nvSpPr>
          <p:spPr bwMode="auto">
            <a:xfrm>
              <a:off x="9729096" y="3891001"/>
              <a:ext cx="762000" cy="762000"/>
            </a:xfrm>
            <a:prstGeom prst="ellipse">
              <a:avLst/>
            </a:prstGeom>
            <a:pattFill prst="pct50">
              <a:fgClr>
                <a:srgbClr val="00B050"/>
              </a:fgClr>
              <a:bgClr>
                <a:schemeClr val="bg1"/>
              </a:bgClr>
            </a:patt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800" i="1" dirty="0">
                  <a:latin typeface="Calibri"/>
                  <a:cs typeface="Calibri"/>
                </a:rPr>
                <a:t>D</a:t>
              </a:r>
              <a:endParaRPr lang="en-US" sz="2800" baseline="-25000" dirty="0">
                <a:latin typeface="Calibri"/>
                <a:cs typeface="Calibri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1423999" y="2085815"/>
                <a:ext cx="8001000" cy="8485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𝑊𝑆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,…,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…,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𝑃𝑎𝑟𝑒𝑛𝑡𝑠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3999" y="2085815"/>
                <a:ext cx="8001000" cy="84856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1313732" y="3625259"/>
                <a:ext cx="8001000" cy="8485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,…, 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 …, 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𝑃𝑎𝑟𝑒𝑛𝑡𝑠</m:t>
                              </m:r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3732" y="3625259"/>
                <a:ext cx="8001000" cy="84856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283342" y="5164464"/>
                <a:ext cx="10567999" cy="8485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𝑊𝑆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,…, 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 …, 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,…,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…,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𝑃𝑎𝑟𝑒𝑛𝑡𝑠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nary>
                      <m:nary>
                        <m:naryPr>
                          <m:chr m:val="∏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𝑃𝑎𝑟𝑒𝑛𝑡𝑠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342" y="5164464"/>
                <a:ext cx="10567999" cy="84856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3178942" y="6075772"/>
                <a:ext cx="6955658" cy="3907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,…,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,…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8942" y="6075772"/>
                <a:ext cx="6955658" cy="390748"/>
              </a:xfrm>
              <a:prstGeom prst="rect">
                <a:avLst/>
              </a:prstGeom>
              <a:blipFill>
                <a:blip r:embed="rId5"/>
                <a:stretch>
                  <a:fillRect b="-7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" name="Ink 3"/>
              <p14:cNvContentPartPr/>
              <p14:nvPr/>
            </p14:nvContentPartPr>
            <p14:xfrm>
              <a:off x="3516480" y="990360"/>
              <a:ext cx="8361000" cy="579384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276360" y="981720"/>
                <a:ext cx="8609760" cy="581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5" name="Ink 4"/>
              <p14:cNvContentPartPr/>
              <p14:nvPr/>
            </p14:nvContentPartPr>
            <p14:xfrm>
              <a:off x="3479760" y="4197600"/>
              <a:ext cx="6840" cy="36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476160" y="4193280"/>
                <a:ext cx="14040" cy="9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93872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76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76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0" grpId="0"/>
      <p:bldP spid="21" grpId="0"/>
      <p:bldP spid="22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22"/>
          <p:cNvSpPr>
            <a:spLocks noChangeArrowheads="1"/>
          </p:cNvSpPr>
          <p:nvPr/>
        </p:nvSpPr>
        <p:spPr bwMode="auto">
          <a:xfrm>
            <a:off x="1066800" y="3657600"/>
            <a:ext cx="1981200" cy="359228"/>
          </a:xfrm>
          <a:prstGeom prst="rect">
            <a:avLst/>
          </a:prstGeom>
          <a:solidFill>
            <a:srgbClr val="FFFF0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>
              <a:latin typeface="Calibri" pitchFamily="34" charset="0"/>
              <a:cs typeface="Calibri" pitchFamily="34" charset="0"/>
            </a:endParaRPr>
          </a:p>
        </p:txBody>
      </p:sp>
      <p:graphicFrame>
        <p:nvGraphicFramePr>
          <p:cNvPr id="47" name="Table 4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9040984"/>
              </p:ext>
            </p:extLst>
          </p:nvPr>
        </p:nvGraphicFramePr>
        <p:xfrm>
          <a:off x="1066800" y="2923054"/>
          <a:ext cx="1981200" cy="1463544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299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789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5886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+t</a:t>
                      </a: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+c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0.95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Symbol"/>
                        </a:rPr>
                        <a:t>+t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Symbol"/>
                        </a:rPr>
                        <a:t>-c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0.05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Symbol"/>
                        </a:rPr>
                        <a:t>-t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+c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0.0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Symbol"/>
                        </a:rPr>
                        <a:t>-t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Symbol"/>
                        </a:rPr>
                        <a:t>-c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1.0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38" name="Table 3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3492921"/>
              </p:ext>
            </p:extLst>
          </p:nvPr>
        </p:nvGraphicFramePr>
        <p:xfrm>
          <a:off x="6575058" y="2923053"/>
          <a:ext cx="2057400" cy="1463544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299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30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5886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+t</a:t>
                      </a: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+s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0.1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Symbol"/>
                        </a:rPr>
                        <a:t>+t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Symbol"/>
                        </a:rPr>
                        <a:t>-s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0.9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Symbol"/>
                        </a:rPr>
                        <a:t>-t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+s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0.01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Symbol"/>
                        </a:rPr>
                        <a:t>-t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Symbol"/>
                        </a:rPr>
                        <a:t>-s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0.99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37" name="Table 3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7160054"/>
              </p:ext>
            </p:extLst>
          </p:nvPr>
        </p:nvGraphicFramePr>
        <p:xfrm>
          <a:off x="9141692" y="3272340"/>
          <a:ext cx="2819400" cy="2926016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368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99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+c</a:t>
                      </a: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+s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+e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0.1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Symbol"/>
                        </a:rPr>
                        <a:t>+c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Symbol"/>
                        </a:rPr>
                        <a:t>+s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Symbol"/>
                        </a:rPr>
                        <a:t>-e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0.9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Symbol"/>
                        </a:rPr>
                        <a:t>+c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Symbol"/>
                        </a:rPr>
                        <a:t>-s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+e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0.2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Symbol"/>
                        </a:rPr>
                        <a:t>+c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Symbol"/>
                        </a:rPr>
                        <a:t>-s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Symbol"/>
                        </a:rPr>
                        <a:t>-e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0.8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Symbol"/>
                        </a:rPr>
                        <a:t>-c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+s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+e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0.3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Symbol"/>
                        </a:rPr>
                        <a:t>-c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Symbol"/>
                        </a:rPr>
                        <a:t>+s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Symbol"/>
                        </a:rPr>
                        <a:t>-e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0.7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Symbol"/>
                        </a:rPr>
                        <a:t>-c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Symbol"/>
                        </a:rPr>
                        <a:t>-s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+e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0.8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Symbol"/>
                        </a:rPr>
                        <a:t>-c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Symbol"/>
                        </a:rPr>
                        <a:t>-s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Symbol"/>
                        </a:rPr>
                        <a:t>-e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0.2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24" name="Rectangle 22"/>
          <p:cNvSpPr>
            <a:spLocks noChangeArrowheads="1"/>
          </p:cNvSpPr>
          <p:nvPr/>
        </p:nvSpPr>
        <p:spPr bwMode="auto">
          <a:xfrm>
            <a:off x="2819400" y="1179411"/>
            <a:ext cx="1306286" cy="801788"/>
          </a:xfrm>
          <a:prstGeom prst="rect">
            <a:avLst/>
          </a:prstGeom>
          <a:solidFill>
            <a:srgbClr val="FFFF0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>
              <a:latin typeface="Calibri" pitchFamily="34" charset="0"/>
              <a:cs typeface="Calibri" pitchFamily="34" charset="0"/>
            </a:endParaRPr>
          </a:p>
        </p:txBody>
      </p:sp>
      <p:graphicFrame>
        <p:nvGraphicFramePr>
          <p:cNvPr id="23" name="Table 22"/>
          <p:cNvGraphicFramePr>
            <a:graphicFrameLocks noGrp="1"/>
          </p:cNvGraphicFramePr>
          <p:nvPr>
            <p:extLst/>
          </p:nvPr>
        </p:nvGraphicFramePr>
        <p:xfrm>
          <a:off x="2819400" y="1168397"/>
          <a:ext cx="1295400" cy="812802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33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6401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+t</a:t>
                      </a: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0.75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6401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Symbol"/>
                        </a:rPr>
                        <a:t>-t</a:t>
                      </a:r>
                      <a:endParaRPr lang="en-US" sz="180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0.25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76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Upstream Variable Choices Can Be Bad</a:t>
            </a:r>
          </a:p>
        </p:txBody>
      </p:sp>
      <p:sp>
        <p:nvSpPr>
          <p:cNvPr id="25" name="Oval 4"/>
          <p:cNvSpPr>
            <a:spLocks noChangeArrowheads="1"/>
          </p:cNvSpPr>
          <p:nvPr/>
        </p:nvSpPr>
        <p:spPr bwMode="auto">
          <a:xfrm>
            <a:off x="4440355" y="4689255"/>
            <a:ext cx="762000" cy="762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i="1" dirty="0">
                <a:latin typeface="Calibri"/>
                <a:cs typeface="Calibri"/>
              </a:rPr>
              <a:t>E</a:t>
            </a:r>
            <a:endParaRPr lang="en-US" sz="2800" baseline="-25000" dirty="0">
              <a:latin typeface="Calibri"/>
              <a:cs typeface="Calibri"/>
            </a:endParaRPr>
          </a:p>
        </p:txBody>
      </p:sp>
      <p:sp>
        <p:nvSpPr>
          <p:cNvPr id="26" name="Oval 4"/>
          <p:cNvSpPr>
            <a:spLocks noChangeArrowheads="1"/>
          </p:cNvSpPr>
          <p:nvPr/>
        </p:nvSpPr>
        <p:spPr bwMode="auto">
          <a:xfrm>
            <a:off x="4440355" y="2215463"/>
            <a:ext cx="762000" cy="762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i="1" dirty="0">
                <a:latin typeface="Calibri"/>
                <a:cs typeface="Calibri"/>
              </a:rPr>
              <a:t>T</a:t>
            </a:r>
            <a:endParaRPr lang="en-US" sz="2800" baseline="-25000" dirty="0">
              <a:latin typeface="Calibri"/>
              <a:cs typeface="Calibri"/>
            </a:endParaRPr>
          </a:p>
        </p:txBody>
      </p:sp>
      <p:sp>
        <p:nvSpPr>
          <p:cNvPr id="27" name="Oval 4"/>
          <p:cNvSpPr>
            <a:spLocks noChangeArrowheads="1"/>
          </p:cNvSpPr>
          <p:nvPr/>
        </p:nvSpPr>
        <p:spPr bwMode="auto">
          <a:xfrm>
            <a:off x="5562600" y="3464391"/>
            <a:ext cx="762000" cy="762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i="1" dirty="0">
                <a:latin typeface="Calibri"/>
                <a:cs typeface="Calibri"/>
              </a:rPr>
              <a:t>S</a:t>
            </a:r>
            <a:endParaRPr lang="en-US" sz="2800" baseline="-25000" dirty="0">
              <a:latin typeface="Calibri"/>
              <a:cs typeface="Calibri"/>
            </a:endParaRPr>
          </a:p>
        </p:txBody>
      </p:sp>
      <p:sp>
        <p:nvSpPr>
          <p:cNvPr id="29" name="Oval 4"/>
          <p:cNvSpPr>
            <a:spLocks noChangeArrowheads="1"/>
          </p:cNvSpPr>
          <p:nvPr/>
        </p:nvSpPr>
        <p:spPr bwMode="auto">
          <a:xfrm>
            <a:off x="3374258" y="3464391"/>
            <a:ext cx="762000" cy="762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i="1" dirty="0">
                <a:latin typeface="Calibri"/>
                <a:cs typeface="Calibri"/>
              </a:rPr>
              <a:t>C</a:t>
            </a:r>
            <a:endParaRPr lang="en-US" sz="2800" baseline="-25000" dirty="0">
              <a:latin typeface="Calibri"/>
              <a:cs typeface="Calibri"/>
            </a:endParaRPr>
          </a:p>
        </p:txBody>
      </p:sp>
      <p:cxnSp>
        <p:nvCxnSpPr>
          <p:cNvPr id="31" name="AutoShape 6"/>
          <p:cNvCxnSpPr>
            <a:cxnSpLocks noChangeShapeType="1"/>
            <a:stCxn id="26" idx="5"/>
            <a:endCxn id="27" idx="1"/>
          </p:cNvCxnSpPr>
          <p:nvPr/>
        </p:nvCxnSpPr>
        <p:spPr bwMode="auto">
          <a:xfrm>
            <a:off x="5090763" y="2865871"/>
            <a:ext cx="583429" cy="71011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32" name="AutoShape 6"/>
          <p:cNvCxnSpPr>
            <a:cxnSpLocks noChangeShapeType="1"/>
            <a:stCxn id="26" idx="3"/>
            <a:endCxn id="29" idx="7"/>
          </p:cNvCxnSpPr>
          <p:nvPr/>
        </p:nvCxnSpPr>
        <p:spPr bwMode="auto">
          <a:xfrm flipH="1">
            <a:off x="4024666" y="2865871"/>
            <a:ext cx="527281" cy="71011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33" name="AutoShape 6"/>
          <p:cNvCxnSpPr>
            <a:cxnSpLocks noChangeShapeType="1"/>
            <a:stCxn id="29" idx="5"/>
            <a:endCxn id="25" idx="1"/>
          </p:cNvCxnSpPr>
          <p:nvPr/>
        </p:nvCxnSpPr>
        <p:spPr bwMode="auto">
          <a:xfrm>
            <a:off x="4024666" y="4114799"/>
            <a:ext cx="527281" cy="686048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30" name="AutoShape 6"/>
          <p:cNvCxnSpPr>
            <a:cxnSpLocks noChangeShapeType="1"/>
            <a:stCxn id="27" idx="3"/>
            <a:endCxn id="25" idx="7"/>
          </p:cNvCxnSpPr>
          <p:nvPr/>
        </p:nvCxnSpPr>
        <p:spPr bwMode="auto">
          <a:xfrm flipH="1">
            <a:off x="5090763" y="4114799"/>
            <a:ext cx="583429" cy="686048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1862162" y="1100052"/>
                <a:ext cx="1066097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2162" y="1100052"/>
                <a:ext cx="1066097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1524000" y="2350241"/>
                <a:ext cx="1066097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0" y="2350241"/>
                <a:ext cx="1066097" cy="492443"/>
              </a:xfrm>
              <a:prstGeom prst="rect">
                <a:avLst/>
              </a:prstGeom>
              <a:blipFill>
                <a:blip r:embed="rId4"/>
                <a:stretch>
                  <a:fillRect r="-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7019254" y="2374977"/>
                <a:ext cx="1066097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9254" y="2374977"/>
                <a:ext cx="1066097" cy="4924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9829800" y="2728484"/>
                <a:ext cx="1466100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29800" y="2728484"/>
                <a:ext cx="1466100" cy="49244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Oval 35"/>
          <p:cNvSpPr>
            <a:spLocks noChangeArrowheads="1"/>
          </p:cNvSpPr>
          <p:nvPr/>
        </p:nvSpPr>
        <p:spPr bwMode="auto">
          <a:xfrm>
            <a:off x="3374258" y="3464391"/>
            <a:ext cx="762000" cy="762000"/>
          </a:xfrm>
          <a:prstGeom prst="ellipse">
            <a:avLst/>
          </a:prstGeom>
          <a:pattFill prst="pct50">
            <a:fgClr>
              <a:srgbClr val="00B050"/>
            </a:fgClr>
            <a:bgClr>
              <a:schemeClr val="bg1"/>
            </a:bgClr>
          </a:patt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i="1" dirty="0">
                <a:latin typeface="Calibri"/>
                <a:cs typeface="Calibri"/>
              </a:rPr>
              <a:t>C</a:t>
            </a:r>
            <a:endParaRPr lang="en-US" sz="2800" baseline="-25000" dirty="0">
              <a:latin typeface="Calibri"/>
              <a:cs typeface="Calibri"/>
            </a:endParaRPr>
          </a:p>
        </p:txBody>
      </p:sp>
      <p:sp>
        <p:nvSpPr>
          <p:cNvPr id="44" name="Oval 4"/>
          <p:cNvSpPr>
            <a:spLocks noChangeArrowheads="1"/>
          </p:cNvSpPr>
          <p:nvPr/>
        </p:nvSpPr>
        <p:spPr bwMode="auto">
          <a:xfrm>
            <a:off x="4440355" y="4689255"/>
            <a:ext cx="762000" cy="762000"/>
          </a:xfrm>
          <a:prstGeom prst="ellipse">
            <a:avLst/>
          </a:prstGeom>
          <a:pattFill prst="pct50">
            <a:fgClr>
              <a:srgbClr val="00B050"/>
            </a:fgClr>
            <a:bgClr>
              <a:schemeClr val="bg1"/>
            </a:bgClr>
          </a:patt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i="1" dirty="0">
                <a:latin typeface="Calibri"/>
                <a:cs typeface="Calibri"/>
              </a:rPr>
              <a:t>E</a:t>
            </a:r>
            <a:endParaRPr lang="en-US" sz="2800" baseline="-25000" dirty="0">
              <a:latin typeface="Calibri"/>
              <a:cs typeface="Calibri"/>
            </a:endParaRPr>
          </a:p>
        </p:txBody>
      </p:sp>
      <p:sp>
        <p:nvSpPr>
          <p:cNvPr id="39" name="Oval 4"/>
          <p:cNvSpPr>
            <a:spLocks noChangeArrowheads="1"/>
          </p:cNvSpPr>
          <p:nvPr/>
        </p:nvSpPr>
        <p:spPr bwMode="auto">
          <a:xfrm>
            <a:off x="4440355" y="2219986"/>
            <a:ext cx="762000" cy="762000"/>
          </a:xfrm>
          <a:prstGeom prst="ellipse">
            <a:avLst/>
          </a:prstGeom>
          <a:solidFill>
            <a:srgbClr val="FF0000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i="1" dirty="0">
                <a:latin typeface="Calibri"/>
                <a:cs typeface="Calibri"/>
              </a:rPr>
              <a:t>T</a:t>
            </a:r>
            <a:endParaRPr lang="en-US" sz="2800" baseline="-25000" dirty="0">
              <a:latin typeface="Calibri"/>
              <a:cs typeface="Calibri"/>
            </a:endParaRPr>
          </a:p>
        </p:txBody>
      </p:sp>
      <p:sp>
        <p:nvSpPr>
          <p:cNvPr id="34" name="TextBox 39"/>
          <p:cNvSpPr txBox="1">
            <a:spLocks noChangeArrowheads="1"/>
          </p:cNvSpPr>
          <p:nvPr/>
        </p:nvSpPr>
        <p:spPr bwMode="auto">
          <a:xfrm>
            <a:off x="6068519" y="1364588"/>
            <a:ext cx="536148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dirty="0">
                <a:latin typeface="Calibri" pitchFamily="34" charset="0"/>
                <a:cs typeface="Calibri" pitchFamily="34" charset="0"/>
              </a:rPr>
              <a:t>Suppose we’re calculating P(T, S | </a:t>
            </a:r>
            <a:r>
              <a:rPr lang="en-US" b="1" dirty="0">
                <a:latin typeface="Calibri" pitchFamily="34" charset="0"/>
                <a:cs typeface="Calibri" pitchFamily="34" charset="0"/>
              </a:rPr>
              <a:t>+c, +e</a:t>
            </a:r>
            <a:r>
              <a:rPr lang="en-US" dirty="0">
                <a:latin typeface="Calibri" pitchFamily="34" charset="0"/>
                <a:cs typeface="Calibri" pitchFamily="34" charset="0"/>
              </a:rPr>
              <a:t>)</a:t>
            </a:r>
            <a:endParaRPr lang="en-US" dirty="0">
              <a:latin typeface="Consolas" panose="020B0609020204030204" pitchFamily="49" charset="0"/>
              <a:cs typeface="Calibri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" name="Ink 2"/>
              <p14:cNvContentPartPr/>
              <p14:nvPr/>
            </p14:nvContentPartPr>
            <p14:xfrm>
              <a:off x="7231320" y="1463400"/>
              <a:ext cx="5400" cy="1944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53280" y="1353240"/>
                <a:ext cx="8537040" cy="4330800"/>
              </a:xfrm>
              <a:prstGeom prst="rect">
                <a:avLst/>
              </a:prstGeom>
            </p:spPr>
          </p:pic>
        </mc:Fallback>
      </mc:AlternateContent>
      <p:sp>
        <p:nvSpPr>
          <p:cNvPr id="28" name="TextBox 39"/>
          <p:cNvSpPr txBox="1">
            <a:spLocks noChangeArrowheads="1"/>
          </p:cNvSpPr>
          <p:nvPr/>
        </p:nvSpPr>
        <p:spPr bwMode="auto">
          <a:xfrm>
            <a:off x="342900" y="5060725"/>
            <a:ext cx="40767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1800" dirty="0">
                <a:latin typeface="Calibri" pitchFamily="34" charset="0"/>
                <a:cs typeface="Calibri" pitchFamily="34" charset="0"/>
              </a:rPr>
              <a:t>Any sample that starts with +t is useless!</a:t>
            </a:r>
          </a:p>
          <a:p>
            <a:pPr marL="285750" indent="-285750" eaLnBrk="1" hangingPunct="1">
              <a:buFont typeface="Arial" panose="020B0604020202020204" pitchFamily="34" charset="0"/>
              <a:buChar char="•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Will be given weight 0.</a:t>
            </a:r>
            <a:endParaRPr lang="en-US" sz="1800" dirty="0">
              <a:latin typeface="Consolas" panose="020B0609020204030204" pitchFamily="49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878646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/>
                <a:ea typeface="ＭＳ Ｐゴシック" pitchFamily="34" charset="-128"/>
                <a:cs typeface="Calibri"/>
              </a:rPr>
              <a:t>Likelihood Weighting</a:t>
            </a:r>
          </a:p>
        </p:txBody>
      </p:sp>
      <p:sp>
        <p:nvSpPr>
          <p:cNvPr id="34818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371601"/>
            <a:ext cx="5562600" cy="2362200"/>
          </a:xfrm>
        </p:spPr>
        <p:txBody>
          <a:bodyPr/>
          <a:lstStyle/>
          <a:p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Likelihood weighting is an improvement.</a:t>
            </a:r>
          </a:p>
          <a:p>
            <a:pPr lvl="1"/>
            <a:r>
              <a:rPr lang="en-US" sz="1800" dirty="0">
                <a:latin typeface="Calibri"/>
                <a:ea typeface="ＭＳ Ｐゴシック" pitchFamily="34" charset="-128"/>
                <a:cs typeface="Calibri"/>
              </a:rPr>
              <a:t>Samples never rejected for disagreeing with evidence</a:t>
            </a:r>
          </a:p>
          <a:p>
            <a:pPr lvl="1"/>
            <a:r>
              <a:rPr lang="en-US" sz="1800" dirty="0">
                <a:latin typeface="Calibri"/>
                <a:ea typeface="ＭＳ Ｐゴシック" pitchFamily="34" charset="-128"/>
                <a:cs typeface="Calibri"/>
              </a:rPr>
              <a:t>Thus, never need to abort a sample</a:t>
            </a:r>
          </a:p>
        </p:txBody>
      </p:sp>
      <p:sp>
        <p:nvSpPr>
          <p:cNvPr id="21" name="Rectangle 3"/>
          <p:cNvSpPr txBox="1">
            <a:spLocks noChangeArrowheads="1"/>
          </p:cNvSpPr>
          <p:nvPr/>
        </p:nvSpPr>
        <p:spPr bwMode="auto">
          <a:xfrm>
            <a:off x="6324600" y="1371600"/>
            <a:ext cx="5562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Likelihood weighting doesn’</a:t>
            </a:r>
            <a:r>
              <a:rPr lang="en-US" altLang="ja-JP" sz="2000" dirty="0">
                <a:latin typeface="Calibri"/>
                <a:ea typeface="ＭＳ Ｐゴシック" pitchFamily="34" charset="-128"/>
                <a:cs typeface="Calibri"/>
              </a:rPr>
              <a:t>t solve all our problems</a:t>
            </a:r>
          </a:p>
          <a:p>
            <a:pPr lvl="1"/>
            <a:r>
              <a:rPr lang="en-US" sz="1800" dirty="0">
                <a:latin typeface="Calibri"/>
                <a:cs typeface="Calibri"/>
              </a:rPr>
              <a:t>Evidence influences the choice of downstream variables, but not upstream ones (T isn’</a:t>
            </a:r>
            <a:r>
              <a:rPr lang="en-US" altLang="ja-JP" sz="1800" dirty="0">
                <a:latin typeface="Calibri"/>
                <a:cs typeface="Calibri"/>
              </a:rPr>
              <a:t>t more likely to get a value matching the evidence)</a:t>
            </a:r>
          </a:p>
          <a:p>
            <a:pPr lvl="1"/>
            <a:r>
              <a:rPr lang="en-US" altLang="ja-JP" sz="1800" dirty="0">
                <a:latin typeface="Calibri"/>
                <a:cs typeface="Calibri"/>
              </a:rPr>
              <a:t>Still possible to generate useless or very low weight samples</a:t>
            </a:r>
          </a:p>
          <a:p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We would like to consider evidence when we sample every variable</a:t>
            </a:r>
          </a:p>
          <a:p>
            <a:pPr>
              <a:buFont typeface="Wingdings" pitchFamily="2" charset="2"/>
              <a:buNone/>
            </a:pPr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	</a:t>
            </a:r>
            <a:r>
              <a:rPr lang="en-US" sz="2000" dirty="0">
                <a:latin typeface="Calibri"/>
                <a:ea typeface="ＭＳ Ｐゴシック" pitchFamily="34" charset="-128"/>
                <a:cs typeface="Calibri"/>
                <a:sym typeface="Wingdings" pitchFamily="2" charset="2"/>
              </a:rPr>
              <a:t> Gibbs sampling</a:t>
            </a:r>
            <a:endParaRPr lang="en-US" sz="2000" dirty="0">
              <a:latin typeface="Calibri"/>
              <a:ea typeface="ＭＳ Ｐゴシック" pitchFamily="34" charset="-128"/>
              <a:cs typeface="Calibri"/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4597576"/>
            <a:ext cx="9372600" cy="223764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693160"/>
            <a:ext cx="1479550" cy="11836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Gibbs Sampling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400" y="1295400"/>
            <a:ext cx="6828713" cy="5409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94136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34" charset="-128"/>
              </a:rPr>
              <a:t>Gibbs Sampling</a:t>
            </a:r>
          </a:p>
        </p:txBody>
      </p:sp>
      <p:sp>
        <p:nvSpPr>
          <p:cNvPr id="54274" name="Content Placeholder 2"/>
          <p:cNvSpPr>
            <a:spLocks noGrp="1"/>
          </p:cNvSpPr>
          <p:nvPr>
            <p:ph idx="1"/>
          </p:nvPr>
        </p:nvSpPr>
        <p:spPr>
          <a:xfrm>
            <a:off x="1981200" y="1600200"/>
            <a:ext cx="8229600" cy="4724400"/>
          </a:xfrm>
        </p:spPr>
        <p:txBody>
          <a:bodyPr/>
          <a:lstStyle/>
          <a:p>
            <a:r>
              <a:rPr lang="en-US" sz="2000" i="1" dirty="0">
                <a:ea typeface="ＭＳ Ｐゴシック" pitchFamily="34" charset="-128"/>
              </a:rPr>
              <a:t>Procedure: </a:t>
            </a:r>
            <a:r>
              <a:rPr lang="en-US" sz="2000" dirty="0">
                <a:ea typeface="ＭＳ Ｐゴシック" pitchFamily="34" charset="-128"/>
              </a:rPr>
              <a:t>keep track of a full instantiation x</a:t>
            </a:r>
            <a:r>
              <a:rPr lang="en-US" sz="2000" baseline="-25000" dirty="0">
                <a:ea typeface="ＭＳ Ｐゴシック" pitchFamily="34" charset="-128"/>
              </a:rPr>
              <a:t>1</a:t>
            </a:r>
            <a:r>
              <a:rPr lang="en-US" sz="2000" dirty="0">
                <a:ea typeface="ＭＳ Ｐゴシック" pitchFamily="34" charset="-128"/>
              </a:rPr>
              <a:t>, x</a:t>
            </a:r>
            <a:r>
              <a:rPr lang="en-US" sz="2000" baseline="-25000" dirty="0">
                <a:ea typeface="ＭＳ Ｐゴシック" pitchFamily="34" charset="-128"/>
              </a:rPr>
              <a:t>2</a:t>
            </a:r>
            <a:r>
              <a:rPr lang="en-US" sz="2000" dirty="0">
                <a:ea typeface="ＭＳ Ｐゴシック" pitchFamily="34" charset="-128"/>
              </a:rPr>
              <a:t>, …, </a:t>
            </a:r>
            <a:r>
              <a:rPr lang="en-US" sz="2000" dirty="0" err="1">
                <a:ea typeface="ＭＳ Ｐゴシック" pitchFamily="34" charset="-128"/>
              </a:rPr>
              <a:t>x</a:t>
            </a:r>
            <a:r>
              <a:rPr lang="en-US" sz="2000" baseline="-25000" dirty="0" err="1">
                <a:ea typeface="ＭＳ Ｐゴシック" pitchFamily="34" charset="-128"/>
              </a:rPr>
              <a:t>n</a:t>
            </a:r>
            <a:r>
              <a:rPr lang="en-US" sz="2000" dirty="0">
                <a:ea typeface="ＭＳ Ｐゴシック" pitchFamily="34" charset="-128"/>
              </a:rPr>
              <a:t>.   Start with an arbitrary instantiation consistent with the evidence.  Sample one variable at a time, conditioned on all the rest, but keep evidence fixed.  Keep repeating this for a long time.</a:t>
            </a:r>
          </a:p>
          <a:p>
            <a:pPr lvl="3"/>
            <a:endParaRPr lang="en-US" sz="800" i="1" dirty="0">
              <a:ea typeface="ＭＳ Ｐゴシック" pitchFamily="34" charset="-128"/>
            </a:endParaRPr>
          </a:p>
          <a:p>
            <a:r>
              <a:rPr lang="en-US" sz="2000" i="1" dirty="0">
                <a:ea typeface="ＭＳ Ｐゴシック" pitchFamily="34" charset="-128"/>
              </a:rPr>
              <a:t>Property: </a:t>
            </a:r>
            <a:r>
              <a:rPr lang="en-US" sz="2000" dirty="0">
                <a:ea typeface="ＭＳ Ｐゴシック" pitchFamily="34" charset="-128"/>
              </a:rPr>
              <a:t>in the limit of repeating this infinitely many times the resulting sample is coming from the correct distribution</a:t>
            </a:r>
          </a:p>
          <a:p>
            <a:pPr lvl="3"/>
            <a:endParaRPr lang="en-US" sz="800" i="1" dirty="0">
              <a:ea typeface="ＭＳ Ｐゴシック" pitchFamily="34" charset="-128"/>
            </a:endParaRPr>
          </a:p>
          <a:p>
            <a:r>
              <a:rPr lang="en-US" sz="2000" i="1" dirty="0">
                <a:ea typeface="ＭＳ Ｐゴシック" pitchFamily="34" charset="-128"/>
              </a:rPr>
              <a:t>Rationale</a:t>
            </a:r>
            <a:r>
              <a:rPr lang="en-US" sz="2000" dirty="0">
                <a:ea typeface="ＭＳ Ｐゴシック" pitchFamily="34" charset="-128"/>
              </a:rPr>
              <a:t>: both upstream and downstream variables condition on evidence.</a:t>
            </a:r>
          </a:p>
          <a:p>
            <a:pPr marL="1371531" lvl="3" indent="0">
              <a:buNone/>
            </a:pPr>
            <a:r>
              <a:rPr lang="en-US" sz="800" dirty="0">
                <a:ea typeface="ＭＳ Ｐゴシック" pitchFamily="34" charset="-128"/>
              </a:rPr>
              <a:t> </a:t>
            </a:r>
          </a:p>
          <a:p>
            <a:r>
              <a:rPr lang="en-US" sz="2000" dirty="0">
                <a:ea typeface="ＭＳ Ｐゴシック" pitchFamily="34" charset="-128"/>
              </a:rPr>
              <a:t>In contrast: likelihood weighting only conditions on upstream evidence, and hence weights obtained in likelihood weighting can sometimes be very small.  Sum of weights over all samples is indicative of how many </a:t>
            </a:r>
            <a:r>
              <a:rPr lang="en-US" altLang="en-US" sz="2000" dirty="0">
                <a:ea typeface="ＭＳ Ｐゴシック" pitchFamily="34" charset="-128"/>
              </a:rPr>
              <a:t>“</a:t>
            </a:r>
            <a:r>
              <a:rPr lang="en-US" sz="2000" dirty="0">
                <a:ea typeface="ＭＳ Ｐゴシック" pitchFamily="34" charset="-128"/>
              </a:rPr>
              <a:t>effective</a:t>
            </a:r>
            <a:r>
              <a:rPr lang="en-US" altLang="en-US" sz="2000" dirty="0">
                <a:ea typeface="ＭＳ Ｐゴシック" pitchFamily="34" charset="-128"/>
              </a:rPr>
              <a:t>”</a:t>
            </a:r>
            <a:r>
              <a:rPr lang="en-US" sz="2000" dirty="0">
                <a:ea typeface="ＭＳ Ｐゴシック" pitchFamily="34" charset="-128"/>
              </a:rPr>
              <a:t> samples were obtained, so want high weight.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Content Placeholder 2"/>
          <p:cNvSpPr txBox="1">
            <a:spLocks/>
          </p:cNvSpPr>
          <p:nvPr/>
        </p:nvSpPr>
        <p:spPr bwMode="auto">
          <a:xfrm>
            <a:off x="5486400" y="1371600"/>
            <a:ext cx="6527800" cy="4729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2400" dirty="0">
                <a:ea typeface="ＭＳ Ｐゴシック" pitchFamily="34" charset="-128"/>
              </a:rPr>
              <a:t>Step 2: Initialize other variables </a:t>
            </a:r>
          </a:p>
          <a:p>
            <a:pPr lvl="1"/>
            <a:r>
              <a:rPr lang="en-US" sz="2000" dirty="0">
                <a:ea typeface="ＭＳ Ｐゴシック" pitchFamily="34" charset="-128"/>
              </a:rPr>
              <a:t>Randomly</a:t>
            </a:r>
          </a:p>
        </p:txBody>
      </p:sp>
      <p:sp>
        <p:nvSpPr>
          <p:cNvPr id="6758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pitchFamily="34" charset="-128"/>
              </a:rPr>
              <a:t>Gibbs Sampling Example: P( T | +s)</a:t>
            </a:r>
          </a:p>
        </p:txBody>
      </p:sp>
      <p:sp>
        <p:nvSpPr>
          <p:cNvPr id="67586" name="Content Placeholder 2"/>
          <p:cNvSpPr>
            <a:spLocks noGrp="1"/>
          </p:cNvSpPr>
          <p:nvPr>
            <p:ph idx="1"/>
          </p:nvPr>
        </p:nvSpPr>
        <p:spPr>
          <a:xfrm>
            <a:off x="406400" y="1397001"/>
            <a:ext cx="6527800" cy="4729164"/>
          </a:xfrm>
        </p:spPr>
        <p:txBody>
          <a:bodyPr/>
          <a:lstStyle/>
          <a:p>
            <a:r>
              <a:rPr lang="en-US" sz="2400" dirty="0">
                <a:ea typeface="ＭＳ Ｐゴシック" pitchFamily="34" charset="-128"/>
              </a:rPr>
              <a:t>Step 1: Fix evidence</a:t>
            </a:r>
          </a:p>
          <a:p>
            <a:pPr lvl="1"/>
            <a:r>
              <a:rPr lang="en-US" sz="2000" dirty="0">
                <a:ea typeface="ＭＳ Ｐゴシック" pitchFamily="34" charset="-128"/>
              </a:rPr>
              <a:t>S = +s</a:t>
            </a:r>
          </a:p>
          <a:p>
            <a:pPr lvl="1"/>
            <a:endParaRPr lang="en-US" sz="2000" dirty="0">
              <a:ea typeface="ＭＳ Ｐゴシック" pitchFamily="34" charset="-128"/>
            </a:endParaRPr>
          </a:p>
          <a:p>
            <a:pPr lvl="4"/>
            <a:endParaRPr lang="en-US" sz="1200" dirty="0">
              <a:ea typeface="ＭＳ Ｐゴシック" pitchFamily="34" charset="-128"/>
            </a:endParaRPr>
          </a:p>
          <a:p>
            <a:pPr lvl="4"/>
            <a:endParaRPr lang="en-US" sz="1200" dirty="0">
              <a:ea typeface="ＭＳ Ｐゴシック" pitchFamily="34" charset="-128"/>
            </a:endParaRPr>
          </a:p>
          <a:p>
            <a:r>
              <a:rPr lang="en-US" sz="2400" dirty="0">
                <a:ea typeface="ＭＳ Ｐゴシック" pitchFamily="34" charset="-128"/>
              </a:rPr>
              <a:t>Steps 3: Repeat</a:t>
            </a:r>
          </a:p>
          <a:p>
            <a:pPr lvl="1"/>
            <a:r>
              <a:rPr lang="en-US" sz="2000" dirty="0">
                <a:ea typeface="ＭＳ Ｐゴシック" pitchFamily="34" charset="-128"/>
              </a:rPr>
              <a:t>Choose a non-evidence variable X</a:t>
            </a:r>
          </a:p>
          <a:p>
            <a:pPr lvl="1"/>
            <a:r>
              <a:rPr lang="en-US" sz="2000" dirty="0">
                <a:ea typeface="ＭＳ Ｐゴシック" pitchFamily="34" charset="-128"/>
              </a:rPr>
              <a:t>Resample X from P( X | all other variables)</a:t>
            </a:r>
            <a:endParaRPr lang="en-US" sz="1400" dirty="0">
              <a:ea typeface="ＭＳ Ｐゴシック" pitchFamily="34" charset="-128"/>
            </a:endParaRPr>
          </a:p>
          <a:p>
            <a:pPr lvl="1"/>
            <a:endParaRPr lang="en-US" sz="2000" dirty="0">
              <a:ea typeface="ＭＳ Ｐゴシック" pitchFamily="34" charset="-128"/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3505200" y="1524000"/>
            <a:ext cx="1652499" cy="1447799"/>
            <a:chOff x="7416868" y="3352800"/>
            <a:chExt cx="2870132" cy="2514600"/>
          </a:xfrm>
        </p:grpSpPr>
        <p:sp>
          <p:nvSpPr>
            <p:cNvPr id="17" name="Oval 4"/>
            <p:cNvSpPr>
              <a:spLocks noChangeArrowheads="1"/>
            </p:cNvSpPr>
            <p:nvPr/>
          </p:nvSpPr>
          <p:spPr bwMode="auto">
            <a:xfrm>
              <a:off x="7416868" y="4267200"/>
              <a:ext cx="762000" cy="762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 dirty="0">
                  <a:latin typeface="Calibri"/>
                  <a:cs typeface="Calibri"/>
                </a:rPr>
                <a:t>C</a:t>
              </a:r>
              <a:endParaRPr lang="en-US" baseline="-25000" dirty="0">
                <a:latin typeface="Calibri"/>
                <a:cs typeface="Calibri"/>
              </a:endParaRPr>
            </a:p>
          </p:txBody>
        </p:sp>
        <p:sp>
          <p:nvSpPr>
            <p:cNvPr id="18" name="Oval 4"/>
            <p:cNvSpPr>
              <a:spLocks noChangeArrowheads="1"/>
            </p:cNvSpPr>
            <p:nvPr/>
          </p:nvSpPr>
          <p:spPr bwMode="auto">
            <a:xfrm>
              <a:off x="9525000" y="4267200"/>
              <a:ext cx="762000" cy="762000"/>
            </a:xfrm>
            <a:prstGeom prst="ellipse">
              <a:avLst/>
            </a:prstGeom>
            <a:solidFill>
              <a:srgbClr val="00FF42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 dirty="0">
                  <a:latin typeface="Calibri"/>
                  <a:cs typeface="Calibri"/>
                </a:rPr>
                <a:t>+s</a:t>
              </a:r>
              <a:endParaRPr lang="en-US" baseline="-25000" dirty="0">
                <a:latin typeface="Calibri"/>
                <a:cs typeface="Calibri"/>
              </a:endParaRPr>
            </a:p>
          </p:txBody>
        </p:sp>
        <p:sp>
          <p:nvSpPr>
            <p:cNvPr id="19" name="Oval 4"/>
            <p:cNvSpPr>
              <a:spLocks noChangeArrowheads="1"/>
            </p:cNvSpPr>
            <p:nvPr/>
          </p:nvSpPr>
          <p:spPr bwMode="auto">
            <a:xfrm>
              <a:off x="8483668" y="5105400"/>
              <a:ext cx="762000" cy="762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 dirty="0">
                  <a:latin typeface="Calibri"/>
                  <a:cs typeface="Calibri"/>
                </a:rPr>
                <a:t>E</a:t>
              </a:r>
              <a:endParaRPr lang="en-US" baseline="-25000" dirty="0">
                <a:latin typeface="Calibri"/>
                <a:cs typeface="Calibri"/>
              </a:endParaRPr>
            </a:p>
          </p:txBody>
        </p:sp>
        <p:cxnSp>
          <p:nvCxnSpPr>
            <p:cNvPr id="20" name="AutoShape 6"/>
            <p:cNvCxnSpPr>
              <a:cxnSpLocks noChangeShapeType="1"/>
              <a:stCxn id="18" idx="3"/>
              <a:endCxn id="19" idx="7"/>
            </p:cNvCxnSpPr>
            <p:nvPr/>
          </p:nvCxnSpPr>
          <p:spPr bwMode="auto">
            <a:xfrm flipH="1">
              <a:off x="9134076" y="4917608"/>
              <a:ext cx="502516" cy="2993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21" name="AutoShape 6"/>
            <p:cNvCxnSpPr>
              <a:cxnSpLocks noChangeShapeType="1"/>
              <a:stCxn id="17" idx="5"/>
              <a:endCxn id="19" idx="1"/>
            </p:cNvCxnSpPr>
            <p:nvPr/>
          </p:nvCxnSpPr>
          <p:spPr bwMode="auto">
            <a:xfrm>
              <a:off x="8067276" y="4917608"/>
              <a:ext cx="527984" cy="2993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22" name="Oval 4"/>
            <p:cNvSpPr>
              <a:spLocks noChangeArrowheads="1"/>
            </p:cNvSpPr>
            <p:nvPr/>
          </p:nvSpPr>
          <p:spPr bwMode="auto">
            <a:xfrm>
              <a:off x="8483668" y="3352800"/>
              <a:ext cx="762000" cy="762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 dirty="0">
                  <a:latin typeface="Calibri"/>
                  <a:cs typeface="Calibri"/>
                </a:rPr>
                <a:t>T</a:t>
              </a:r>
              <a:endParaRPr lang="en-US" baseline="-25000" dirty="0">
                <a:latin typeface="Calibri"/>
                <a:cs typeface="Calibri"/>
              </a:endParaRPr>
            </a:p>
          </p:txBody>
        </p:sp>
        <p:cxnSp>
          <p:nvCxnSpPr>
            <p:cNvPr id="23" name="AutoShape 6"/>
            <p:cNvCxnSpPr>
              <a:cxnSpLocks noChangeShapeType="1"/>
              <a:stCxn id="22" idx="5"/>
              <a:endCxn id="18" idx="1"/>
            </p:cNvCxnSpPr>
            <p:nvPr/>
          </p:nvCxnSpPr>
          <p:spPr bwMode="auto">
            <a:xfrm>
              <a:off x="9134076" y="4003208"/>
              <a:ext cx="502516" cy="3755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26" name="AutoShape 6"/>
            <p:cNvCxnSpPr>
              <a:cxnSpLocks noChangeShapeType="1"/>
              <a:stCxn id="22" idx="3"/>
              <a:endCxn id="17" idx="7"/>
            </p:cNvCxnSpPr>
            <p:nvPr/>
          </p:nvCxnSpPr>
          <p:spPr bwMode="auto">
            <a:xfrm flipH="1">
              <a:off x="8067276" y="4003208"/>
              <a:ext cx="527984" cy="3755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grpSp>
        <p:nvGrpSpPr>
          <p:cNvPr id="40" name="Group 39"/>
          <p:cNvGrpSpPr/>
          <p:nvPr/>
        </p:nvGrpSpPr>
        <p:grpSpPr>
          <a:xfrm>
            <a:off x="10134600" y="1524000"/>
            <a:ext cx="1652499" cy="1447799"/>
            <a:chOff x="7416868" y="3352800"/>
            <a:chExt cx="2870132" cy="2514600"/>
          </a:xfrm>
        </p:grpSpPr>
        <p:sp>
          <p:nvSpPr>
            <p:cNvPr id="41" name="Oval 4"/>
            <p:cNvSpPr>
              <a:spLocks noChangeArrowheads="1"/>
            </p:cNvSpPr>
            <p:nvPr/>
          </p:nvSpPr>
          <p:spPr bwMode="auto">
            <a:xfrm>
              <a:off x="7416868" y="4267200"/>
              <a:ext cx="762000" cy="762000"/>
            </a:xfrm>
            <a:prstGeom prst="ellipse">
              <a:avLst/>
            </a:prstGeom>
            <a:solidFill>
              <a:srgbClr val="FF3300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 dirty="0">
                  <a:latin typeface="Calibri"/>
                  <a:cs typeface="Calibri"/>
                </a:rPr>
                <a:t>C</a:t>
              </a:r>
              <a:endParaRPr lang="en-US" baseline="-25000" dirty="0">
                <a:latin typeface="Calibri"/>
                <a:cs typeface="Calibri"/>
              </a:endParaRPr>
            </a:p>
          </p:txBody>
        </p:sp>
        <p:sp>
          <p:nvSpPr>
            <p:cNvPr id="42" name="Oval 4"/>
            <p:cNvSpPr>
              <a:spLocks noChangeArrowheads="1"/>
            </p:cNvSpPr>
            <p:nvPr/>
          </p:nvSpPr>
          <p:spPr bwMode="auto">
            <a:xfrm>
              <a:off x="9525000" y="4267200"/>
              <a:ext cx="762000" cy="762000"/>
            </a:xfrm>
            <a:prstGeom prst="ellipse">
              <a:avLst/>
            </a:prstGeom>
            <a:solidFill>
              <a:srgbClr val="00FF42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 dirty="0">
                  <a:latin typeface="Calibri"/>
                  <a:cs typeface="Calibri"/>
                </a:rPr>
                <a:t>+s</a:t>
              </a:r>
              <a:endParaRPr lang="en-US" baseline="-25000" dirty="0">
                <a:latin typeface="Calibri"/>
                <a:cs typeface="Calibri"/>
              </a:endParaRPr>
            </a:p>
          </p:txBody>
        </p:sp>
        <p:sp>
          <p:nvSpPr>
            <p:cNvPr id="43" name="Oval 4"/>
            <p:cNvSpPr>
              <a:spLocks noChangeArrowheads="1"/>
            </p:cNvSpPr>
            <p:nvPr/>
          </p:nvSpPr>
          <p:spPr bwMode="auto">
            <a:xfrm>
              <a:off x="8483668" y="5105400"/>
              <a:ext cx="762000" cy="762000"/>
            </a:xfrm>
            <a:prstGeom prst="ellipse">
              <a:avLst/>
            </a:prstGeom>
            <a:solidFill>
              <a:srgbClr val="FF3300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 dirty="0">
                  <a:latin typeface="Calibri"/>
                  <a:cs typeface="Calibri"/>
                </a:rPr>
                <a:t>E</a:t>
              </a:r>
              <a:endParaRPr lang="en-US" baseline="-25000" dirty="0">
                <a:latin typeface="Calibri"/>
                <a:cs typeface="Calibri"/>
              </a:endParaRPr>
            </a:p>
          </p:txBody>
        </p:sp>
        <p:cxnSp>
          <p:nvCxnSpPr>
            <p:cNvPr id="44" name="AutoShape 6"/>
            <p:cNvCxnSpPr>
              <a:cxnSpLocks noChangeShapeType="1"/>
              <a:stCxn id="42" idx="3"/>
              <a:endCxn id="43" idx="7"/>
            </p:cNvCxnSpPr>
            <p:nvPr/>
          </p:nvCxnSpPr>
          <p:spPr bwMode="auto">
            <a:xfrm flipH="1">
              <a:off x="9134076" y="4917608"/>
              <a:ext cx="502516" cy="2993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45" name="AutoShape 6"/>
            <p:cNvCxnSpPr>
              <a:cxnSpLocks noChangeShapeType="1"/>
              <a:stCxn id="41" idx="5"/>
              <a:endCxn id="43" idx="1"/>
            </p:cNvCxnSpPr>
            <p:nvPr/>
          </p:nvCxnSpPr>
          <p:spPr bwMode="auto">
            <a:xfrm>
              <a:off x="8067276" y="4917608"/>
              <a:ext cx="527984" cy="2993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46" name="Oval 4"/>
            <p:cNvSpPr>
              <a:spLocks noChangeArrowheads="1"/>
            </p:cNvSpPr>
            <p:nvPr/>
          </p:nvSpPr>
          <p:spPr bwMode="auto">
            <a:xfrm>
              <a:off x="8483668" y="3352800"/>
              <a:ext cx="762000" cy="762000"/>
            </a:xfrm>
            <a:prstGeom prst="ellipse">
              <a:avLst/>
            </a:prstGeom>
            <a:solidFill>
              <a:srgbClr val="00FF42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 dirty="0">
                  <a:latin typeface="Calibri"/>
                  <a:cs typeface="Calibri"/>
                </a:rPr>
                <a:t>T</a:t>
              </a:r>
              <a:endParaRPr lang="en-US" baseline="-25000" dirty="0">
                <a:latin typeface="Calibri"/>
                <a:cs typeface="Calibri"/>
              </a:endParaRPr>
            </a:p>
          </p:txBody>
        </p:sp>
        <p:cxnSp>
          <p:nvCxnSpPr>
            <p:cNvPr id="47" name="AutoShape 6"/>
            <p:cNvCxnSpPr>
              <a:cxnSpLocks noChangeShapeType="1"/>
              <a:stCxn id="46" idx="5"/>
              <a:endCxn id="42" idx="1"/>
            </p:cNvCxnSpPr>
            <p:nvPr/>
          </p:nvCxnSpPr>
          <p:spPr bwMode="auto">
            <a:xfrm>
              <a:off x="9134076" y="4003208"/>
              <a:ext cx="502516" cy="3755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48" name="AutoShape 6"/>
            <p:cNvCxnSpPr>
              <a:cxnSpLocks noChangeShapeType="1"/>
              <a:stCxn id="46" idx="3"/>
              <a:endCxn id="41" idx="7"/>
            </p:cNvCxnSpPr>
            <p:nvPr/>
          </p:nvCxnSpPr>
          <p:spPr bwMode="auto">
            <a:xfrm flipH="1">
              <a:off x="8067276" y="4003208"/>
              <a:ext cx="527984" cy="3755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grpSp>
        <p:nvGrpSpPr>
          <p:cNvPr id="50" name="Group 49"/>
          <p:cNvGrpSpPr/>
          <p:nvPr/>
        </p:nvGrpSpPr>
        <p:grpSpPr>
          <a:xfrm>
            <a:off x="304800" y="4343400"/>
            <a:ext cx="1142999" cy="1001412"/>
            <a:chOff x="7416868" y="3352800"/>
            <a:chExt cx="2870132" cy="2514600"/>
          </a:xfrm>
        </p:grpSpPr>
        <p:sp>
          <p:nvSpPr>
            <p:cNvPr id="51" name="Oval 4"/>
            <p:cNvSpPr>
              <a:spLocks noChangeArrowheads="1"/>
            </p:cNvSpPr>
            <p:nvPr/>
          </p:nvSpPr>
          <p:spPr bwMode="auto">
            <a:xfrm>
              <a:off x="7416868" y="4267200"/>
              <a:ext cx="762000" cy="7620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 dirty="0">
                  <a:latin typeface="Calibri"/>
                  <a:cs typeface="Calibri"/>
                </a:rPr>
                <a:t>C</a:t>
              </a:r>
              <a:endParaRPr lang="en-US" baseline="-25000" dirty="0">
                <a:latin typeface="Calibri"/>
                <a:cs typeface="Calibri"/>
              </a:endParaRPr>
            </a:p>
          </p:txBody>
        </p:sp>
        <p:sp>
          <p:nvSpPr>
            <p:cNvPr id="52" name="Oval 4"/>
            <p:cNvSpPr>
              <a:spLocks noChangeArrowheads="1"/>
            </p:cNvSpPr>
            <p:nvPr/>
          </p:nvSpPr>
          <p:spPr bwMode="auto">
            <a:xfrm>
              <a:off x="9525000" y="4267200"/>
              <a:ext cx="762000" cy="762000"/>
            </a:xfrm>
            <a:prstGeom prst="ellipse">
              <a:avLst/>
            </a:prstGeom>
            <a:solidFill>
              <a:srgbClr val="00FF42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 dirty="0">
                  <a:latin typeface="Calibri"/>
                  <a:cs typeface="Calibri"/>
                </a:rPr>
                <a:t>+s</a:t>
              </a:r>
              <a:endParaRPr lang="en-US" baseline="-25000" dirty="0">
                <a:latin typeface="Calibri"/>
                <a:cs typeface="Calibri"/>
              </a:endParaRPr>
            </a:p>
          </p:txBody>
        </p:sp>
        <p:sp>
          <p:nvSpPr>
            <p:cNvPr id="53" name="Oval 4"/>
            <p:cNvSpPr>
              <a:spLocks noChangeArrowheads="1"/>
            </p:cNvSpPr>
            <p:nvPr/>
          </p:nvSpPr>
          <p:spPr bwMode="auto">
            <a:xfrm>
              <a:off x="8483668" y="5105400"/>
              <a:ext cx="762000" cy="762000"/>
            </a:xfrm>
            <a:prstGeom prst="ellipse">
              <a:avLst/>
            </a:prstGeom>
            <a:solidFill>
              <a:srgbClr val="FF3300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 dirty="0">
                  <a:latin typeface="Calibri"/>
                  <a:cs typeface="Calibri"/>
                </a:rPr>
                <a:t>E</a:t>
              </a:r>
              <a:endParaRPr lang="en-US" baseline="-25000" dirty="0">
                <a:latin typeface="Calibri"/>
                <a:cs typeface="Calibri"/>
              </a:endParaRPr>
            </a:p>
          </p:txBody>
        </p:sp>
        <p:cxnSp>
          <p:nvCxnSpPr>
            <p:cNvPr id="54" name="AutoShape 6"/>
            <p:cNvCxnSpPr>
              <a:cxnSpLocks noChangeShapeType="1"/>
              <a:stCxn id="52" idx="3"/>
              <a:endCxn id="53" idx="7"/>
            </p:cNvCxnSpPr>
            <p:nvPr/>
          </p:nvCxnSpPr>
          <p:spPr bwMode="auto">
            <a:xfrm flipH="1">
              <a:off x="9134076" y="4917608"/>
              <a:ext cx="502516" cy="2993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55" name="AutoShape 6"/>
            <p:cNvCxnSpPr>
              <a:cxnSpLocks noChangeShapeType="1"/>
              <a:stCxn id="51" idx="5"/>
              <a:endCxn id="53" idx="1"/>
            </p:cNvCxnSpPr>
            <p:nvPr/>
          </p:nvCxnSpPr>
          <p:spPr bwMode="auto">
            <a:xfrm>
              <a:off x="8067276" y="4917608"/>
              <a:ext cx="527984" cy="2993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56" name="Oval 4"/>
            <p:cNvSpPr>
              <a:spLocks noChangeArrowheads="1"/>
            </p:cNvSpPr>
            <p:nvPr/>
          </p:nvSpPr>
          <p:spPr bwMode="auto">
            <a:xfrm>
              <a:off x="8483668" y="3352800"/>
              <a:ext cx="762000" cy="762000"/>
            </a:xfrm>
            <a:prstGeom prst="ellipse">
              <a:avLst/>
            </a:prstGeom>
            <a:solidFill>
              <a:srgbClr val="00FF42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 dirty="0">
                  <a:latin typeface="Calibri"/>
                  <a:cs typeface="Calibri"/>
                </a:rPr>
                <a:t>T</a:t>
              </a:r>
              <a:endParaRPr lang="en-US" baseline="-25000" dirty="0">
                <a:latin typeface="Calibri"/>
                <a:cs typeface="Calibri"/>
              </a:endParaRPr>
            </a:p>
          </p:txBody>
        </p:sp>
        <p:cxnSp>
          <p:nvCxnSpPr>
            <p:cNvPr id="57" name="AutoShape 6"/>
            <p:cNvCxnSpPr>
              <a:cxnSpLocks noChangeShapeType="1"/>
              <a:stCxn id="56" idx="5"/>
              <a:endCxn id="52" idx="1"/>
            </p:cNvCxnSpPr>
            <p:nvPr/>
          </p:nvCxnSpPr>
          <p:spPr bwMode="auto">
            <a:xfrm>
              <a:off x="9134076" y="4003208"/>
              <a:ext cx="502516" cy="3755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58" name="AutoShape 6"/>
            <p:cNvCxnSpPr>
              <a:cxnSpLocks noChangeShapeType="1"/>
              <a:stCxn id="56" idx="3"/>
              <a:endCxn id="51" idx="7"/>
            </p:cNvCxnSpPr>
            <p:nvPr/>
          </p:nvCxnSpPr>
          <p:spPr bwMode="auto">
            <a:xfrm flipH="1">
              <a:off x="8067276" y="4003208"/>
              <a:ext cx="527984" cy="3755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grpSp>
        <p:nvGrpSpPr>
          <p:cNvPr id="59" name="Group 58"/>
          <p:cNvGrpSpPr/>
          <p:nvPr/>
        </p:nvGrpSpPr>
        <p:grpSpPr>
          <a:xfrm>
            <a:off x="2286001" y="4343400"/>
            <a:ext cx="1142999" cy="1001412"/>
            <a:chOff x="7416868" y="3352800"/>
            <a:chExt cx="2870132" cy="2514600"/>
          </a:xfrm>
        </p:grpSpPr>
        <p:sp>
          <p:nvSpPr>
            <p:cNvPr id="60" name="Oval 4"/>
            <p:cNvSpPr>
              <a:spLocks noChangeArrowheads="1"/>
            </p:cNvSpPr>
            <p:nvPr/>
          </p:nvSpPr>
          <p:spPr bwMode="auto">
            <a:xfrm>
              <a:off x="7416868" y="4267200"/>
              <a:ext cx="762000" cy="762000"/>
            </a:xfrm>
            <a:prstGeom prst="ellipse">
              <a:avLst/>
            </a:prstGeom>
            <a:solidFill>
              <a:srgbClr val="00FF42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 dirty="0">
                  <a:latin typeface="Calibri"/>
                  <a:cs typeface="Calibri"/>
                </a:rPr>
                <a:t>C</a:t>
              </a:r>
              <a:endParaRPr lang="en-US" baseline="-25000" dirty="0">
                <a:latin typeface="Calibri"/>
                <a:cs typeface="Calibri"/>
              </a:endParaRPr>
            </a:p>
          </p:txBody>
        </p:sp>
        <p:sp>
          <p:nvSpPr>
            <p:cNvPr id="61" name="Oval 4"/>
            <p:cNvSpPr>
              <a:spLocks noChangeArrowheads="1"/>
            </p:cNvSpPr>
            <p:nvPr/>
          </p:nvSpPr>
          <p:spPr bwMode="auto">
            <a:xfrm>
              <a:off x="9525000" y="4267200"/>
              <a:ext cx="762000" cy="762000"/>
            </a:xfrm>
            <a:prstGeom prst="ellipse">
              <a:avLst/>
            </a:prstGeom>
            <a:solidFill>
              <a:srgbClr val="00FF42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 dirty="0">
                  <a:latin typeface="Calibri"/>
                  <a:cs typeface="Calibri"/>
                </a:rPr>
                <a:t>+s</a:t>
              </a:r>
              <a:endParaRPr lang="en-US" baseline="-25000" dirty="0">
                <a:latin typeface="Calibri"/>
                <a:cs typeface="Calibri"/>
              </a:endParaRPr>
            </a:p>
          </p:txBody>
        </p:sp>
        <p:sp>
          <p:nvSpPr>
            <p:cNvPr id="62" name="Oval 4"/>
            <p:cNvSpPr>
              <a:spLocks noChangeArrowheads="1"/>
            </p:cNvSpPr>
            <p:nvPr/>
          </p:nvSpPr>
          <p:spPr bwMode="auto">
            <a:xfrm>
              <a:off x="8483668" y="5105400"/>
              <a:ext cx="762000" cy="762000"/>
            </a:xfrm>
            <a:prstGeom prst="ellipse">
              <a:avLst/>
            </a:prstGeom>
            <a:solidFill>
              <a:srgbClr val="FF3300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 dirty="0">
                  <a:latin typeface="Calibri"/>
                  <a:cs typeface="Calibri"/>
                </a:rPr>
                <a:t>E</a:t>
              </a:r>
              <a:endParaRPr lang="en-US" baseline="-25000" dirty="0">
                <a:latin typeface="Calibri"/>
                <a:cs typeface="Calibri"/>
              </a:endParaRPr>
            </a:p>
          </p:txBody>
        </p:sp>
        <p:cxnSp>
          <p:nvCxnSpPr>
            <p:cNvPr id="63" name="AutoShape 6"/>
            <p:cNvCxnSpPr>
              <a:cxnSpLocks noChangeShapeType="1"/>
              <a:stCxn id="61" idx="3"/>
              <a:endCxn id="62" idx="7"/>
            </p:cNvCxnSpPr>
            <p:nvPr/>
          </p:nvCxnSpPr>
          <p:spPr bwMode="auto">
            <a:xfrm flipH="1">
              <a:off x="9134076" y="4917608"/>
              <a:ext cx="502516" cy="2993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64" name="AutoShape 6"/>
            <p:cNvCxnSpPr>
              <a:cxnSpLocks noChangeShapeType="1"/>
              <a:stCxn id="60" idx="5"/>
              <a:endCxn id="62" idx="1"/>
            </p:cNvCxnSpPr>
            <p:nvPr/>
          </p:nvCxnSpPr>
          <p:spPr bwMode="auto">
            <a:xfrm>
              <a:off x="8067276" y="4917608"/>
              <a:ext cx="527984" cy="2993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65" name="Oval 4"/>
            <p:cNvSpPr>
              <a:spLocks noChangeArrowheads="1"/>
            </p:cNvSpPr>
            <p:nvPr/>
          </p:nvSpPr>
          <p:spPr bwMode="auto">
            <a:xfrm>
              <a:off x="8483668" y="3352800"/>
              <a:ext cx="762000" cy="762000"/>
            </a:xfrm>
            <a:prstGeom prst="ellipse">
              <a:avLst/>
            </a:prstGeom>
            <a:solidFill>
              <a:srgbClr val="00FF42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 dirty="0">
                  <a:latin typeface="Calibri"/>
                  <a:cs typeface="Calibri"/>
                </a:rPr>
                <a:t>T</a:t>
              </a:r>
              <a:endParaRPr lang="en-US" baseline="-25000" dirty="0">
                <a:latin typeface="Calibri"/>
                <a:cs typeface="Calibri"/>
              </a:endParaRPr>
            </a:p>
          </p:txBody>
        </p:sp>
        <p:cxnSp>
          <p:nvCxnSpPr>
            <p:cNvPr id="66" name="AutoShape 6"/>
            <p:cNvCxnSpPr>
              <a:cxnSpLocks noChangeShapeType="1"/>
              <a:stCxn id="65" idx="5"/>
              <a:endCxn id="61" idx="1"/>
            </p:cNvCxnSpPr>
            <p:nvPr/>
          </p:nvCxnSpPr>
          <p:spPr bwMode="auto">
            <a:xfrm>
              <a:off x="9134076" y="4003208"/>
              <a:ext cx="502516" cy="3755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67" name="AutoShape 6"/>
            <p:cNvCxnSpPr>
              <a:cxnSpLocks noChangeShapeType="1"/>
              <a:stCxn id="65" idx="3"/>
              <a:endCxn id="60" idx="7"/>
            </p:cNvCxnSpPr>
            <p:nvPr/>
          </p:nvCxnSpPr>
          <p:spPr bwMode="auto">
            <a:xfrm flipH="1">
              <a:off x="8067276" y="4003208"/>
              <a:ext cx="527984" cy="3755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cxnSp>
        <p:nvCxnSpPr>
          <p:cNvPr id="67595" name="Straight Arrow Connector 67594"/>
          <p:cNvCxnSpPr/>
          <p:nvPr/>
        </p:nvCxnSpPr>
        <p:spPr>
          <a:xfrm>
            <a:off x="1676400" y="4836480"/>
            <a:ext cx="304800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>
          <a:xfrm>
            <a:off x="3657600" y="4836480"/>
            <a:ext cx="304800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4" name="Group 73"/>
          <p:cNvGrpSpPr/>
          <p:nvPr/>
        </p:nvGrpSpPr>
        <p:grpSpPr>
          <a:xfrm>
            <a:off x="4191000" y="4343400"/>
            <a:ext cx="1142999" cy="1001412"/>
            <a:chOff x="7416868" y="3352800"/>
            <a:chExt cx="2870132" cy="2514600"/>
          </a:xfrm>
        </p:grpSpPr>
        <p:sp>
          <p:nvSpPr>
            <p:cNvPr id="75" name="Oval 4"/>
            <p:cNvSpPr>
              <a:spLocks noChangeArrowheads="1"/>
            </p:cNvSpPr>
            <p:nvPr/>
          </p:nvSpPr>
          <p:spPr bwMode="auto">
            <a:xfrm>
              <a:off x="7416868" y="4267200"/>
              <a:ext cx="762000" cy="762000"/>
            </a:xfrm>
            <a:prstGeom prst="ellipse">
              <a:avLst/>
            </a:prstGeom>
            <a:solidFill>
              <a:srgbClr val="00FF42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 dirty="0">
                  <a:latin typeface="Calibri"/>
                  <a:cs typeface="Calibri"/>
                </a:rPr>
                <a:t>C</a:t>
              </a:r>
              <a:endParaRPr lang="en-US" baseline="-25000" dirty="0">
                <a:latin typeface="Calibri"/>
                <a:cs typeface="Calibri"/>
              </a:endParaRPr>
            </a:p>
          </p:txBody>
        </p:sp>
        <p:sp>
          <p:nvSpPr>
            <p:cNvPr id="76" name="Oval 4"/>
            <p:cNvSpPr>
              <a:spLocks noChangeArrowheads="1"/>
            </p:cNvSpPr>
            <p:nvPr/>
          </p:nvSpPr>
          <p:spPr bwMode="auto">
            <a:xfrm>
              <a:off x="9525000" y="4267200"/>
              <a:ext cx="762000" cy="762000"/>
            </a:xfrm>
            <a:prstGeom prst="ellipse">
              <a:avLst/>
            </a:prstGeom>
            <a:solidFill>
              <a:srgbClr val="00FF42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 dirty="0">
                  <a:latin typeface="Calibri"/>
                  <a:cs typeface="Calibri"/>
                </a:rPr>
                <a:t>+s</a:t>
              </a:r>
              <a:endParaRPr lang="en-US" baseline="-25000" dirty="0">
                <a:latin typeface="Calibri"/>
                <a:cs typeface="Calibri"/>
              </a:endParaRPr>
            </a:p>
          </p:txBody>
        </p:sp>
        <p:sp>
          <p:nvSpPr>
            <p:cNvPr id="77" name="Oval 4"/>
            <p:cNvSpPr>
              <a:spLocks noChangeArrowheads="1"/>
            </p:cNvSpPr>
            <p:nvPr/>
          </p:nvSpPr>
          <p:spPr bwMode="auto">
            <a:xfrm>
              <a:off x="8483668" y="5105400"/>
              <a:ext cx="762000" cy="762000"/>
            </a:xfrm>
            <a:prstGeom prst="ellipse">
              <a:avLst/>
            </a:prstGeom>
            <a:solidFill>
              <a:srgbClr val="FF3300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 dirty="0">
                  <a:latin typeface="Calibri"/>
                  <a:cs typeface="Calibri"/>
                </a:rPr>
                <a:t>E</a:t>
              </a:r>
              <a:endParaRPr lang="en-US" baseline="-25000" dirty="0">
                <a:latin typeface="Calibri"/>
                <a:cs typeface="Calibri"/>
              </a:endParaRPr>
            </a:p>
          </p:txBody>
        </p:sp>
        <p:cxnSp>
          <p:nvCxnSpPr>
            <p:cNvPr id="78" name="AutoShape 6"/>
            <p:cNvCxnSpPr>
              <a:cxnSpLocks noChangeShapeType="1"/>
              <a:stCxn id="76" idx="3"/>
              <a:endCxn id="77" idx="7"/>
            </p:cNvCxnSpPr>
            <p:nvPr/>
          </p:nvCxnSpPr>
          <p:spPr bwMode="auto">
            <a:xfrm flipH="1">
              <a:off x="9134076" y="4917608"/>
              <a:ext cx="502516" cy="2993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79" name="AutoShape 6"/>
            <p:cNvCxnSpPr>
              <a:cxnSpLocks noChangeShapeType="1"/>
              <a:stCxn id="75" idx="5"/>
              <a:endCxn id="77" idx="1"/>
            </p:cNvCxnSpPr>
            <p:nvPr/>
          </p:nvCxnSpPr>
          <p:spPr bwMode="auto">
            <a:xfrm>
              <a:off x="8067276" y="4917608"/>
              <a:ext cx="527984" cy="2993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80" name="Oval 4"/>
            <p:cNvSpPr>
              <a:spLocks noChangeArrowheads="1"/>
            </p:cNvSpPr>
            <p:nvPr/>
          </p:nvSpPr>
          <p:spPr bwMode="auto">
            <a:xfrm>
              <a:off x="8483668" y="3352800"/>
              <a:ext cx="762000" cy="7620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 dirty="0">
                  <a:latin typeface="Calibri"/>
                  <a:cs typeface="Calibri"/>
                </a:rPr>
                <a:t>T</a:t>
              </a:r>
              <a:endParaRPr lang="en-US" baseline="-25000" dirty="0">
                <a:latin typeface="Calibri"/>
                <a:cs typeface="Calibri"/>
              </a:endParaRPr>
            </a:p>
          </p:txBody>
        </p:sp>
        <p:cxnSp>
          <p:nvCxnSpPr>
            <p:cNvPr id="81" name="AutoShape 6"/>
            <p:cNvCxnSpPr>
              <a:cxnSpLocks noChangeShapeType="1"/>
              <a:stCxn id="80" idx="5"/>
              <a:endCxn id="76" idx="1"/>
            </p:cNvCxnSpPr>
            <p:nvPr/>
          </p:nvCxnSpPr>
          <p:spPr bwMode="auto">
            <a:xfrm>
              <a:off x="9134076" y="4003208"/>
              <a:ext cx="502516" cy="3755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82" name="AutoShape 6"/>
            <p:cNvCxnSpPr>
              <a:cxnSpLocks noChangeShapeType="1"/>
              <a:stCxn id="80" idx="3"/>
              <a:endCxn id="75" idx="7"/>
            </p:cNvCxnSpPr>
            <p:nvPr/>
          </p:nvCxnSpPr>
          <p:spPr bwMode="auto">
            <a:xfrm flipH="1">
              <a:off x="8067276" y="4003208"/>
              <a:ext cx="527984" cy="3755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grpSp>
        <p:nvGrpSpPr>
          <p:cNvPr id="83" name="Group 82"/>
          <p:cNvGrpSpPr/>
          <p:nvPr/>
        </p:nvGrpSpPr>
        <p:grpSpPr>
          <a:xfrm>
            <a:off x="6172201" y="4343400"/>
            <a:ext cx="1142999" cy="1001412"/>
            <a:chOff x="7416868" y="3352800"/>
            <a:chExt cx="2870132" cy="2514600"/>
          </a:xfrm>
        </p:grpSpPr>
        <p:sp>
          <p:nvSpPr>
            <p:cNvPr id="84" name="Oval 4"/>
            <p:cNvSpPr>
              <a:spLocks noChangeArrowheads="1"/>
            </p:cNvSpPr>
            <p:nvPr/>
          </p:nvSpPr>
          <p:spPr bwMode="auto">
            <a:xfrm>
              <a:off x="7416868" y="4267200"/>
              <a:ext cx="762000" cy="762000"/>
            </a:xfrm>
            <a:prstGeom prst="ellipse">
              <a:avLst/>
            </a:prstGeom>
            <a:solidFill>
              <a:srgbClr val="00FF42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 dirty="0">
                  <a:latin typeface="Calibri"/>
                  <a:cs typeface="Calibri"/>
                </a:rPr>
                <a:t>C</a:t>
              </a:r>
              <a:endParaRPr lang="en-US" baseline="-25000" dirty="0">
                <a:latin typeface="Calibri"/>
                <a:cs typeface="Calibri"/>
              </a:endParaRPr>
            </a:p>
          </p:txBody>
        </p:sp>
        <p:sp>
          <p:nvSpPr>
            <p:cNvPr id="85" name="Oval 4"/>
            <p:cNvSpPr>
              <a:spLocks noChangeArrowheads="1"/>
            </p:cNvSpPr>
            <p:nvPr/>
          </p:nvSpPr>
          <p:spPr bwMode="auto">
            <a:xfrm>
              <a:off x="9525000" y="4267200"/>
              <a:ext cx="762000" cy="762000"/>
            </a:xfrm>
            <a:prstGeom prst="ellipse">
              <a:avLst/>
            </a:prstGeom>
            <a:solidFill>
              <a:srgbClr val="00FF42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 dirty="0">
                  <a:latin typeface="Calibri"/>
                  <a:cs typeface="Calibri"/>
                </a:rPr>
                <a:t>+s</a:t>
              </a:r>
              <a:endParaRPr lang="en-US" baseline="-25000" dirty="0">
                <a:latin typeface="Calibri"/>
                <a:cs typeface="Calibri"/>
              </a:endParaRPr>
            </a:p>
          </p:txBody>
        </p:sp>
        <p:sp>
          <p:nvSpPr>
            <p:cNvPr id="86" name="Oval 4"/>
            <p:cNvSpPr>
              <a:spLocks noChangeArrowheads="1"/>
            </p:cNvSpPr>
            <p:nvPr/>
          </p:nvSpPr>
          <p:spPr bwMode="auto">
            <a:xfrm>
              <a:off x="8483668" y="5105400"/>
              <a:ext cx="762000" cy="762000"/>
            </a:xfrm>
            <a:prstGeom prst="ellipse">
              <a:avLst/>
            </a:prstGeom>
            <a:solidFill>
              <a:srgbClr val="FF3300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 dirty="0">
                  <a:latin typeface="Calibri"/>
                  <a:cs typeface="Calibri"/>
                </a:rPr>
                <a:t>E</a:t>
              </a:r>
              <a:endParaRPr lang="en-US" baseline="-25000" dirty="0">
                <a:latin typeface="Calibri"/>
                <a:cs typeface="Calibri"/>
              </a:endParaRPr>
            </a:p>
          </p:txBody>
        </p:sp>
        <p:cxnSp>
          <p:nvCxnSpPr>
            <p:cNvPr id="87" name="AutoShape 6"/>
            <p:cNvCxnSpPr>
              <a:cxnSpLocks noChangeShapeType="1"/>
              <a:stCxn id="85" idx="3"/>
              <a:endCxn id="86" idx="7"/>
            </p:cNvCxnSpPr>
            <p:nvPr/>
          </p:nvCxnSpPr>
          <p:spPr bwMode="auto">
            <a:xfrm flipH="1">
              <a:off x="9134076" y="4917608"/>
              <a:ext cx="502516" cy="2993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88" name="AutoShape 6"/>
            <p:cNvCxnSpPr>
              <a:cxnSpLocks noChangeShapeType="1"/>
              <a:stCxn id="84" idx="5"/>
              <a:endCxn id="86" idx="1"/>
            </p:cNvCxnSpPr>
            <p:nvPr/>
          </p:nvCxnSpPr>
          <p:spPr bwMode="auto">
            <a:xfrm>
              <a:off x="8067276" y="4917608"/>
              <a:ext cx="527984" cy="2993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89" name="Oval 4"/>
            <p:cNvSpPr>
              <a:spLocks noChangeArrowheads="1"/>
            </p:cNvSpPr>
            <p:nvPr/>
          </p:nvSpPr>
          <p:spPr bwMode="auto">
            <a:xfrm>
              <a:off x="8483668" y="3352800"/>
              <a:ext cx="762000" cy="762000"/>
            </a:xfrm>
            <a:prstGeom prst="ellipse">
              <a:avLst/>
            </a:prstGeom>
            <a:solidFill>
              <a:srgbClr val="00FF42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 dirty="0">
                  <a:latin typeface="Calibri"/>
                  <a:cs typeface="Calibri"/>
                </a:rPr>
                <a:t>T</a:t>
              </a:r>
              <a:endParaRPr lang="en-US" baseline="-25000" dirty="0">
                <a:latin typeface="Calibri"/>
                <a:cs typeface="Calibri"/>
              </a:endParaRPr>
            </a:p>
          </p:txBody>
        </p:sp>
        <p:cxnSp>
          <p:nvCxnSpPr>
            <p:cNvPr id="90" name="AutoShape 6"/>
            <p:cNvCxnSpPr>
              <a:cxnSpLocks noChangeShapeType="1"/>
              <a:stCxn id="89" idx="5"/>
              <a:endCxn id="85" idx="1"/>
            </p:cNvCxnSpPr>
            <p:nvPr/>
          </p:nvCxnSpPr>
          <p:spPr bwMode="auto">
            <a:xfrm>
              <a:off x="9134076" y="4003208"/>
              <a:ext cx="502516" cy="3755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91" name="AutoShape 6"/>
            <p:cNvCxnSpPr>
              <a:cxnSpLocks noChangeShapeType="1"/>
              <a:stCxn id="89" idx="3"/>
              <a:endCxn id="84" idx="7"/>
            </p:cNvCxnSpPr>
            <p:nvPr/>
          </p:nvCxnSpPr>
          <p:spPr bwMode="auto">
            <a:xfrm flipH="1">
              <a:off x="8067276" y="4003208"/>
              <a:ext cx="527984" cy="3755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cxnSp>
        <p:nvCxnSpPr>
          <p:cNvPr id="92" name="Straight Arrow Connector 91"/>
          <p:cNvCxnSpPr/>
          <p:nvPr/>
        </p:nvCxnSpPr>
        <p:spPr>
          <a:xfrm>
            <a:off x="5562600" y="4836480"/>
            <a:ext cx="304800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/>
          <p:nvPr/>
        </p:nvCxnSpPr>
        <p:spPr>
          <a:xfrm>
            <a:off x="7543800" y="4836480"/>
            <a:ext cx="304800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94" name="Group 93"/>
          <p:cNvGrpSpPr/>
          <p:nvPr/>
        </p:nvGrpSpPr>
        <p:grpSpPr>
          <a:xfrm>
            <a:off x="8001000" y="4343400"/>
            <a:ext cx="1142999" cy="1001412"/>
            <a:chOff x="7416868" y="3352800"/>
            <a:chExt cx="2870132" cy="2514600"/>
          </a:xfrm>
        </p:grpSpPr>
        <p:sp>
          <p:nvSpPr>
            <p:cNvPr id="95" name="Oval 4"/>
            <p:cNvSpPr>
              <a:spLocks noChangeArrowheads="1"/>
            </p:cNvSpPr>
            <p:nvPr/>
          </p:nvSpPr>
          <p:spPr bwMode="auto">
            <a:xfrm>
              <a:off x="7416868" y="4267200"/>
              <a:ext cx="762000" cy="762000"/>
            </a:xfrm>
            <a:prstGeom prst="ellipse">
              <a:avLst/>
            </a:prstGeom>
            <a:solidFill>
              <a:srgbClr val="00FF42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 dirty="0">
                  <a:latin typeface="Calibri"/>
                  <a:cs typeface="Calibri"/>
                </a:rPr>
                <a:t>C</a:t>
              </a:r>
              <a:endParaRPr lang="en-US" baseline="-25000" dirty="0">
                <a:latin typeface="Calibri"/>
                <a:cs typeface="Calibri"/>
              </a:endParaRPr>
            </a:p>
          </p:txBody>
        </p:sp>
        <p:sp>
          <p:nvSpPr>
            <p:cNvPr id="96" name="Oval 4"/>
            <p:cNvSpPr>
              <a:spLocks noChangeArrowheads="1"/>
            </p:cNvSpPr>
            <p:nvPr/>
          </p:nvSpPr>
          <p:spPr bwMode="auto">
            <a:xfrm>
              <a:off x="9525000" y="4267200"/>
              <a:ext cx="762000" cy="762000"/>
            </a:xfrm>
            <a:prstGeom prst="ellipse">
              <a:avLst/>
            </a:prstGeom>
            <a:solidFill>
              <a:srgbClr val="00FF42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 dirty="0">
                  <a:latin typeface="Calibri"/>
                  <a:cs typeface="Calibri"/>
                </a:rPr>
                <a:t>+s</a:t>
              </a:r>
              <a:endParaRPr lang="en-US" baseline="-25000" dirty="0">
                <a:latin typeface="Calibri"/>
                <a:cs typeface="Calibri"/>
              </a:endParaRPr>
            </a:p>
          </p:txBody>
        </p:sp>
        <p:sp>
          <p:nvSpPr>
            <p:cNvPr id="97" name="Oval 4"/>
            <p:cNvSpPr>
              <a:spLocks noChangeArrowheads="1"/>
            </p:cNvSpPr>
            <p:nvPr/>
          </p:nvSpPr>
          <p:spPr bwMode="auto">
            <a:xfrm>
              <a:off x="8483668" y="5105400"/>
              <a:ext cx="762000" cy="7620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 dirty="0">
                  <a:latin typeface="Calibri"/>
                  <a:cs typeface="Calibri"/>
                </a:rPr>
                <a:t>E</a:t>
              </a:r>
              <a:endParaRPr lang="en-US" baseline="-25000" dirty="0">
                <a:latin typeface="Calibri"/>
                <a:cs typeface="Calibri"/>
              </a:endParaRPr>
            </a:p>
          </p:txBody>
        </p:sp>
        <p:cxnSp>
          <p:nvCxnSpPr>
            <p:cNvPr id="98" name="AutoShape 6"/>
            <p:cNvCxnSpPr>
              <a:cxnSpLocks noChangeShapeType="1"/>
              <a:stCxn id="96" idx="3"/>
              <a:endCxn id="97" idx="7"/>
            </p:cNvCxnSpPr>
            <p:nvPr/>
          </p:nvCxnSpPr>
          <p:spPr bwMode="auto">
            <a:xfrm flipH="1">
              <a:off x="9134076" y="4917608"/>
              <a:ext cx="502516" cy="2993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99" name="AutoShape 6"/>
            <p:cNvCxnSpPr>
              <a:cxnSpLocks noChangeShapeType="1"/>
              <a:stCxn id="95" idx="5"/>
              <a:endCxn id="97" idx="1"/>
            </p:cNvCxnSpPr>
            <p:nvPr/>
          </p:nvCxnSpPr>
          <p:spPr bwMode="auto">
            <a:xfrm>
              <a:off x="8067276" y="4917608"/>
              <a:ext cx="527984" cy="2993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100" name="Oval 4"/>
            <p:cNvSpPr>
              <a:spLocks noChangeArrowheads="1"/>
            </p:cNvSpPr>
            <p:nvPr/>
          </p:nvSpPr>
          <p:spPr bwMode="auto">
            <a:xfrm>
              <a:off x="8483668" y="3352800"/>
              <a:ext cx="762000" cy="762000"/>
            </a:xfrm>
            <a:prstGeom prst="ellipse">
              <a:avLst/>
            </a:prstGeom>
            <a:solidFill>
              <a:srgbClr val="00FF42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 dirty="0">
                  <a:latin typeface="Calibri"/>
                  <a:cs typeface="Calibri"/>
                </a:rPr>
                <a:t>T</a:t>
              </a:r>
              <a:endParaRPr lang="en-US" baseline="-25000" dirty="0">
                <a:latin typeface="Calibri"/>
                <a:cs typeface="Calibri"/>
              </a:endParaRPr>
            </a:p>
          </p:txBody>
        </p:sp>
        <p:cxnSp>
          <p:nvCxnSpPr>
            <p:cNvPr id="101" name="AutoShape 6"/>
            <p:cNvCxnSpPr>
              <a:cxnSpLocks noChangeShapeType="1"/>
              <a:stCxn id="100" idx="5"/>
              <a:endCxn id="96" idx="1"/>
            </p:cNvCxnSpPr>
            <p:nvPr/>
          </p:nvCxnSpPr>
          <p:spPr bwMode="auto">
            <a:xfrm>
              <a:off x="9134076" y="4003208"/>
              <a:ext cx="502516" cy="3755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102" name="AutoShape 6"/>
            <p:cNvCxnSpPr>
              <a:cxnSpLocks noChangeShapeType="1"/>
              <a:stCxn id="100" idx="3"/>
              <a:endCxn id="95" idx="7"/>
            </p:cNvCxnSpPr>
            <p:nvPr/>
          </p:nvCxnSpPr>
          <p:spPr bwMode="auto">
            <a:xfrm flipH="1">
              <a:off x="8067276" y="4003208"/>
              <a:ext cx="527984" cy="3755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grpSp>
        <p:nvGrpSpPr>
          <p:cNvPr id="103" name="Group 102"/>
          <p:cNvGrpSpPr/>
          <p:nvPr/>
        </p:nvGrpSpPr>
        <p:grpSpPr>
          <a:xfrm>
            <a:off x="9982201" y="4343400"/>
            <a:ext cx="1142999" cy="1001412"/>
            <a:chOff x="7416868" y="3352800"/>
            <a:chExt cx="2870132" cy="2514600"/>
          </a:xfrm>
        </p:grpSpPr>
        <p:sp>
          <p:nvSpPr>
            <p:cNvPr id="104" name="Oval 4"/>
            <p:cNvSpPr>
              <a:spLocks noChangeArrowheads="1"/>
            </p:cNvSpPr>
            <p:nvPr/>
          </p:nvSpPr>
          <p:spPr bwMode="auto">
            <a:xfrm>
              <a:off x="7416868" y="4267200"/>
              <a:ext cx="762000" cy="762000"/>
            </a:xfrm>
            <a:prstGeom prst="ellipse">
              <a:avLst/>
            </a:prstGeom>
            <a:solidFill>
              <a:srgbClr val="00FF42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 dirty="0">
                  <a:latin typeface="Calibri"/>
                  <a:cs typeface="Calibri"/>
                </a:rPr>
                <a:t>C</a:t>
              </a:r>
              <a:endParaRPr lang="en-US" baseline="-25000" dirty="0">
                <a:latin typeface="Calibri"/>
                <a:cs typeface="Calibri"/>
              </a:endParaRPr>
            </a:p>
          </p:txBody>
        </p:sp>
        <p:sp>
          <p:nvSpPr>
            <p:cNvPr id="105" name="Oval 4"/>
            <p:cNvSpPr>
              <a:spLocks noChangeArrowheads="1"/>
            </p:cNvSpPr>
            <p:nvPr/>
          </p:nvSpPr>
          <p:spPr bwMode="auto">
            <a:xfrm>
              <a:off x="9525000" y="4267200"/>
              <a:ext cx="762000" cy="762000"/>
            </a:xfrm>
            <a:prstGeom prst="ellipse">
              <a:avLst/>
            </a:prstGeom>
            <a:solidFill>
              <a:srgbClr val="00FF42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 dirty="0">
                  <a:latin typeface="Calibri"/>
                  <a:cs typeface="Calibri"/>
                </a:rPr>
                <a:t>+s</a:t>
              </a:r>
              <a:endParaRPr lang="en-US" baseline="-25000" dirty="0">
                <a:latin typeface="Calibri"/>
                <a:cs typeface="Calibri"/>
              </a:endParaRPr>
            </a:p>
          </p:txBody>
        </p:sp>
        <p:sp>
          <p:nvSpPr>
            <p:cNvPr id="106" name="Oval 4"/>
            <p:cNvSpPr>
              <a:spLocks noChangeArrowheads="1"/>
            </p:cNvSpPr>
            <p:nvPr/>
          </p:nvSpPr>
          <p:spPr bwMode="auto">
            <a:xfrm>
              <a:off x="8483668" y="5105400"/>
              <a:ext cx="762000" cy="762000"/>
            </a:xfrm>
            <a:prstGeom prst="ellipse">
              <a:avLst/>
            </a:prstGeom>
            <a:solidFill>
              <a:srgbClr val="FF3300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 dirty="0">
                  <a:latin typeface="Calibri"/>
                  <a:cs typeface="Calibri"/>
                </a:rPr>
                <a:t>E</a:t>
              </a:r>
              <a:endParaRPr lang="en-US" baseline="-25000" dirty="0">
                <a:latin typeface="Calibri"/>
                <a:cs typeface="Calibri"/>
              </a:endParaRPr>
            </a:p>
          </p:txBody>
        </p:sp>
        <p:cxnSp>
          <p:nvCxnSpPr>
            <p:cNvPr id="107" name="AutoShape 6"/>
            <p:cNvCxnSpPr>
              <a:cxnSpLocks noChangeShapeType="1"/>
              <a:stCxn id="105" idx="3"/>
              <a:endCxn id="106" idx="7"/>
            </p:cNvCxnSpPr>
            <p:nvPr/>
          </p:nvCxnSpPr>
          <p:spPr bwMode="auto">
            <a:xfrm flipH="1">
              <a:off x="9134076" y="4917608"/>
              <a:ext cx="502516" cy="2993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108" name="AutoShape 6"/>
            <p:cNvCxnSpPr>
              <a:cxnSpLocks noChangeShapeType="1"/>
              <a:stCxn id="104" idx="5"/>
              <a:endCxn id="106" idx="1"/>
            </p:cNvCxnSpPr>
            <p:nvPr/>
          </p:nvCxnSpPr>
          <p:spPr bwMode="auto">
            <a:xfrm>
              <a:off x="8067276" y="4917608"/>
              <a:ext cx="527984" cy="2993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109" name="Oval 4"/>
            <p:cNvSpPr>
              <a:spLocks noChangeArrowheads="1"/>
            </p:cNvSpPr>
            <p:nvPr/>
          </p:nvSpPr>
          <p:spPr bwMode="auto">
            <a:xfrm>
              <a:off x="8483668" y="3352800"/>
              <a:ext cx="762000" cy="762000"/>
            </a:xfrm>
            <a:prstGeom prst="ellipse">
              <a:avLst/>
            </a:prstGeom>
            <a:solidFill>
              <a:srgbClr val="00FF42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 dirty="0">
                  <a:latin typeface="Calibri"/>
                  <a:cs typeface="Calibri"/>
                </a:rPr>
                <a:t>T</a:t>
              </a:r>
              <a:endParaRPr lang="en-US" baseline="-25000" dirty="0">
                <a:latin typeface="Calibri"/>
                <a:cs typeface="Calibri"/>
              </a:endParaRPr>
            </a:p>
          </p:txBody>
        </p:sp>
        <p:cxnSp>
          <p:nvCxnSpPr>
            <p:cNvPr id="110" name="AutoShape 6"/>
            <p:cNvCxnSpPr>
              <a:cxnSpLocks noChangeShapeType="1"/>
              <a:stCxn id="109" idx="5"/>
              <a:endCxn id="105" idx="1"/>
            </p:cNvCxnSpPr>
            <p:nvPr/>
          </p:nvCxnSpPr>
          <p:spPr bwMode="auto">
            <a:xfrm>
              <a:off x="9134076" y="4003208"/>
              <a:ext cx="502516" cy="3755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111" name="AutoShape 6"/>
            <p:cNvCxnSpPr>
              <a:cxnSpLocks noChangeShapeType="1"/>
              <a:stCxn id="109" idx="3"/>
              <a:endCxn id="104" idx="7"/>
            </p:cNvCxnSpPr>
            <p:nvPr/>
          </p:nvCxnSpPr>
          <p:spPr bwMode="auto">
            <a:xfrm flipH="1">
              <a:off x="8067276" y="4003208"/>
              <a:ext cx="527984" cy="3755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cxnSp>
        <p:nvCxnSpPr>
          <p:cNvPr id="112" name="Straight Arrow Connector 111"/>
          <p:cNvCxnSpPr/>
          <p:nvPr/>
        </p:nvCxnSpPr>
        <p:spPr>
          <a:xfrm>
            <a:off x="9372600" y="4836480"/>
            <a:ext cx="304800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/>
          <p:cNvCxnSpPr/>
          <p:nvPr/>
        </p:nvCxnSpPr>
        <p:spPr>
          <a:xfrm>
            <a:off x="11430000" y="4871892"/>
            <a:ext cx="304800" cy="0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304800" y="5410200"/>
                <a:ext cx="3352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Sample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" y="5410200"/>
                <a:ext cx="3352800" cy="369332"/>
              </a:xfrm>
              <a:prstGeom prst="rect">
                <a:avLst/>
              </a:prstGeom>
              <a:blipFill>
                <a:blip r:embed="rId2"/>
                <a:stretch>
                  <a:fillRect l="-1455" t="-10000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TextBox 122"/>
              <p:cNvSpPr txBox="1"/>
              <p:nvPr/>
            </p:nvSpPr>
            <p:spPr>
              <a:xfrm>
                <a:off x="4191000" y="5421868"/>
                <a:ext cx="3352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Sample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123" name="TextBox 1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1000" y="5421868"/>
                <a:ext cx="3352800" cy="369332"/>
              </a:xfrm>
              <a:prstGeom prst="rect">
                <a:avLst/>
              </a:prstGeom>
              <a:blipFill>
                <a:blip r:embed="rId3"/>
                <a:stretch>
                  <a:fillRect l="-1636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TextBox 123"/>
              <p:cNvSpPr txBox="1"/>
              <p:nvPr/>
            </p:nvSpPr>
            <p:spPr>
              <a:xfrm>
                <a:off x="7910653" y="5410200"/>
                <a:ext cx="3352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Sample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124" name="TextBox 1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0653" y="5410200"/>
                <a:ext cx="3352800" cy="369332"/>
              </a:xfrm>
              <a:prstGeom prst="rect">
                <a:avLst/>
              </a:prstGeom>
              <a:blipFill>
                <a:blip r:embed="rId4"/>
                <a:stretch>
                  <a:fillRect l="-1636" t="-10000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23" grpId="0"/>
      <p:bldP spid="12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Example Model: Escaping a Dungeon</a:t>
            </a:r>
          </a:p>
        </p:txBody>
      </p:sp>
      <p:sp>
        <p:nvSpPr>
          <p:cNvPr id="25" name="Oval 4"/>
          <p:cNvSpPr>
            <a:spLocks noChangeArrowheads="1"/>
          </p:cNvSpPr>
          <p:nvPr/>
        </p:nvSpPr>
        <p:spPr bwMode="auto">
          <a:xfrm>
            <a:off x="10002954" y="5621332"/>
            <a:ext cx="762000" cy="762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i="1" dirty="0">
                <a:latin typeface="Calibri"/>
                <a:cs typeface="Calibri"/>
              </a:rPr>
              <a:t>E</a:t>
            </a:r>
            <a:endParaRPr lang="en-US" sz="2800" baseline="-25000" dirty="0">
              <a:latin typeface="Calibri"/>
              <a:cs typeface="Calibri"/>
            </a:endParaRPr>
          </a:p>
        </p:txBody>
      </p:sp>
      <p:sp>
        <p:nvSpPr>
          <p:cNvPr id="26" name="Oval 4"/>
          <p:cNvSpPr>
            <a:spLocks noChangeArrowheads="1"/>
          </p:cNvSpPr>
          <p:nvPr/>
        </p:nvSpPr>
        <p:spPr bwMode="auto">
          <a:xfrm>
            <a:off x="10002954" y="3147540"/>
            <a:ext cx="762000" cy="762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i="1" dirty="0">
                <a:latin typeface="Calibri"/>
                <a:cs typeface="Calibri"/>
              </a:rPr>
              <a:t>T</a:t>
            </a:r>
            <a:endParaRPr lang="en-US" sz="2800" baseline="-25000" dirty="0">
              <a:latin typeface="Calibri"/>
              <a:cs typeface="Calibri"/>
            </a:endParaRPr>
          </a:p>
        </p:txBody>
      </p:sp>
      <p:sp>
        <p:nvSpPr>
          <p:cNvPr id="27" name="Oval 4"/>
          <p:cNvSpPr>
            <a:spLocks noChangeArrowheads="1"/>
          </p:cNvSpPr>
          <p:nvPr/>
        </p:nvSpPr>
        <p:spPr bwMode="auto">
          <a:xfrm>
            <a:off x="11125199" y="4396468"/>
            <a:ext cx="762000" cy="762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i="1" dirty="0">
                <a:latin typeface="Calibri"/>
                <a:cs typeface="Calibri"/>
              </a:rPr>
              <a:t>S</a:t>
            </a:r>
            <a:endParaRPr lang="en-US" sz="2800" baseline="-25000" dirty="0">
              <a:latin typeface="Calibri"/>
              <a:cs typeface="Calibri"/>
            </a:endParaRPr>
          </a:p>
        </p:txBody>
      </p:sp>
      <p:sp>
        <p:nvSpPr>
          <p:cNvPr id="29" name="Oval 4"/>
          <p:cNvSpPr>
            <a:spLocks noChangeArrowheads="1"/>
          </p:cNvSpPr>
          <p:nvPr/>
        </p:nvSpPr>
        <p:spPr bwMode="auto">
          <a:xfrm>
            <a:off x="8936857" y="4396468"/>
            <a:ext cx="762000" cy="762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i="1" dirty="0">
                <a:latin typeface="Calibri"/>
                <a:cs typeface="Calibri"/>
              </a:rPr>
              <a:t>C</a:t>
            </a:r>
            <a:endParaRPr lang="en-US" sz="2800" baseline="-25000" dirty="0">
              <a:latin typeface="Calibri"/>
              <a:cs typeface="Calibri"/>
            </a:endParaRPr>
          </a:p>
        </p:txBody>
      </p:sp>
      <p:cxnSp>
        <p:nvCxnSpPr>
          <p:cNvPr id="31" name="AutoShape 6"/>
          <p:cNvCxnSpPr>
            <a:cxnSpLocks noChangeShapeType="1"/>
            <a:stCxn id="26" idx="5"/>
            <a:endCxn id="27" idx="1"/>
          </p:cNvCxnSpPr>
          <p:nvPr/>
        </p:nvCxnSpPr>
        <p:spPr bwMode="auto">
          <a:xfrm>
            <a:off x="10653362" y="3797948"/>
            <a:ext cx="583429" cy="71011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32" name="AutoShape 6"/>
          <p:cNvCxnSpPr>
            <a:cxnSpLocks noChangeShapeType="1"/>
            <a:stCxn id="26" idx="3"/>
            <a:endCxn id="29" idx="7"/>
          </p:cNvCxnSpPr>
          <p:nvPr/>
        </p:nvCxnSpPr>
        <p:spPr bwMode="auto">
          <a:xfrm flipH="1">
            <a:off x="9587265" y="3797948"/>
            <a:ext cx="527281" cy="71011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33" name="AutoShape 6"/>
          <p:cNvCxnSpPr>
            <a:cxnSpLocks noChangeShapeType="1"/>
            <a:stCxn id="29" idx="5"/>
            <a:endCxn id="25" idx="1"/>
          </p:cNvCxnSpPr>
          <p:nvPr/>
        </p:nvCxnSpPr>
        <p:spPr bwMode="auto">
          <a:xfrm>
            <a:off x="9587265" y="5046876"/>
            <a:ext cx="527281" cy="686048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30" name="AutoShape 6"/>
          <p:cNvCxnSpPr>
            <a:cxnSpLocks noChangeShapeType="1"/>
            <a:stCxn id="27" idx="3"/>
            <a:endCxn id="25" idx="7"/>
          </p:cNvCxnSpPr>
          <p:nvPr/>
        </p:nvCxnSpPr>
        <p:spPr bwMode="auto">
          <a:xfrm flipH="1">
            <a:off x="10653362" y="5046876"/>
            <a:ext cx="583429" cy="686048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44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If we take a treasure:</a:t>
            </a:r>
          </a:p>
          <a:p>
            <a:pPr lvl="1">
              <a:lnSpc>
                <a:spcPct val="80000"/>
              </a:lnSpc>
            </a:pPr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Cage trap may fall on us.</a:t>
            </a:r>
          </a:p>
          <a:p>
            <a:pPr lvl="1">
              <a:lnSpc>
                <a:spcPct val="80000"/>
              </a:lnSpc>
            </a:pPr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Snakes may be released.</a:t>
            </a:r>
          </a:p>
          <a:p>
            <a:pPr lvl="1">
              <a:lnSpc>
                <a:spcPct val="80000"/>
              </a:lnSpc>
            </a:pPr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These two events are determined independently.</a:t>
            </a:r>
          </a:p>
          <a:p>
            <a:pPr>
              <a:lnSpc>
                <a:spcPct val="80000"/>
              </a:lnSpc>
            </a:pPr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Our chance of escaping depends on presence of snakes and cages.</a:t>
            </a:r>
          </a:p>
          <a:p>
            <a:pPr>
              <a:lnSpc>
                <a:spcPct val="80000"/>
              </a:lnSpc>
            </a:pPr>
            <a:endParaRPr lang="en-US" sz="2400" dirty="0">
              <a:latin typeface="Calibri"/>
              <a:ea typeface="ＭＳ Ｐゴシック" pitchFamily="34" charset="-128"/>
              <a:cs typeface="Calibri"/>
            </a:endParaRPr>
          </a:p>
          <a:p>
            <a:pPr>
              <a:lnSpc>
                <a:spcPct val="80000"/>
              </a:lnSpc>
            </a:pPr>
            <a:endParaRPr lang="en-US" sz="2400" dirty="0">
              <a:latin typeface="Calibri"/>
              <a:ea typeface="ＭＳ Ｐゴシック" pitchFamily="34" charset="-128"/>
              <a:cs typeface="Calibri"/>
            </a:endParaRPr>
          </a:p>
          <a:p>
            <a:pPr>
              <a:lnSpc>
                <a:spcPct val="80000"/>
              </a:lnSpc>
            </a:pPr>
            <a:r>
              <a:rPr lang="en-US" sz="2400" b="1" dirty="0">
                <a:latin typeface="Calibri"/>
                <a:ea typeface="ＭＳ Ｐゴシック" pitchFamily="34" charset="-128"/>
                <a:cs typeface="Calibri"/>
              </a:rPr>
              <a:t>Question</a:t>
            </a:r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: What four factors does our Bayes Net model provide?</a:t>
            </a:r>
          </a:p>
          <a:p>
            <a:pPr lvl="1">
              <a:lnSpc>
                <a:spcPct val="80000"/>
              </a:lnSpc>
            </a:pPr>
            <a:r>
              <a:rPr lang="en-US" sz="2200" dirty="0">
                <a:latin typeface="Calibri"/>
                <a:ea typeface="ＭＳ Ｐゴシック" pitchFamily="34" charset="-128"/>
                <a:cs typeface="Calibri"/>
              </a:rPr>
              <a:t>P(T): Probability we </a:t>
            </a:r>
            <a:r>
              <a:rPr lang="en-US" sz="2200" b="1" dirty="0">
                <a:latin typeface="Calibri"/>
                <a:ea typeface="ＭＳ Ｐゴシック" pitchFamily="34" charset="-128"/>
                <a:cs typeface="Calibri"/>
              </a:rPr>
              <a:t>T</a:t>
            </a:r>
            <a:r>
              <a:rPr lang="en-US" sz="2200" dirty="0">
                <a:latin typeface="Calibri"/>
                <a:ea typeface="ＭＳ Ｐゴシック" pitchFamily="34" charset="-128"/>
                <a:cs typeface="Calibri"/>
              </a:rPr>
              <a:t>ake treasure.</a:t>
            </a:r>
          </a:p>
          <a:p>
            <a:pPr lvl="1">
              <a:lnSpc>
                <a:spcPct val="80000"/>
              </a:lnSpc>
            </a:pPr>
            <a:r>
              <a:rPr lang="en-US" sz="2200" dirty="0">
                <a:latin typeface="Calibri"/>
                <a:ea typeface="ＭＳ Ｐゴシック" pitchFamily="34" charset="-128"/>
                <a:cs typeface="Calibri"/>
              </a:rPr>
              <a:t>P(C | T): Probability of </a:t>
            </a:r>
            <a:r>
              <a:rPr lang="en-US" sz="2200" b="1" dirty="0">
                <a:latin typeface="Calibri"/>
                <a:ea typeface="ＭＳ Ｐゴシック" pitchFamily="34" charset="-128"/>
                <a:cs typeface="Calibri"/>
              </a:rPr>
              <a:t>C</a:t>
            </a:r>
            <a:r>
              <a:rPr lang="en-US" sz="2200" dirty="0">
                <a:latin typeface="Calibri"/>
                <a:ea typeface="ＭＳ Ｐゴシック" pitchFamily="34" charset="-128"/>
                <a:cs typeface="Calibri"/>
              </a:rPr>
              <a:t>age falling on us given whether we take.</a:t>
            </a:r>
          </a:p>
          <a:p>
            <a:pPr lvl="1">
              <a:lnSpc>
                <a:spcPct val="80000"/>
              </a:lnSpc>
            </a:pPr>
            <a:r>
              <a:rPr lang="en-US" sz="2200" dirty="0">
                <a:latin typeface="Calibri"/>
                <a:ea typeface="ＭＳ Ｐゴシック" pitchFamily="34" charset="-128"/>
                <a:cs typeface="Calibri"/>
              </a:rPr>
              <a:t>P(S | T): Probability of </a:t>
            </a:r>
            <a:r>
              <a:rPr lang="en-US" sz="2200" b="1" dirty="0">
                <a:latin typeface="Calibri"/>
                <a:ea typeface="ＭＳ Ｐゴシック" pitchFamily="34" charset="-128"/>
                <a:cs typeface="Calibri"/>
              </a:rPr>
              <a:t>S</a:t>
            </a:r>
            <a:r>
              <a:rPr lang="en-US" sz="2200" dirty="0">
                <a:latin typeface="Calibri"/>
                <a:ea typeface="ＭＳ Ｐゴシック" pitchFamily="34" charset="-128"/>
                <a:cs typeface="Calibri"/>
              </a:rPr>
              <a:t>nake release given whether we take.</a:t>
            </a:r>
          </a:p>
          <a:p>
            <a:pPr lvl="1">
              <a:lnSpc>
                <a:spcPct val="80000"/>
              </a:lnSpc>
            </a:pPr>
            <a:r>
              <a:rPr lang="en-US" sz="2200" dirty="0">
                <a:latin typeface="Calibri"/>
                <a:ea typeface="ＭＳ Ｐゴシック" pitchFamily="34" charset="-128"/>
                <a:cs typeface="Calibri"/>
              </a:rPr>
              <a:t>P(E | C, S): Probability of </a:t>
            </a:r>
            <a:r>
              <a:rPr lang="en-US" sz="2200" b="1" dirty="0">
                <a:latin typeface="Calibri"/>
                <a:ea typeface="ＭＳ Ｐゴシック" pitchFamily="34" charset="-128"/>
                <a:cs typeface="Calibri"/>
              </a:rPr>
              <a:t>E</a:t>
            </a:r>
            <a:r>
              <a:rPr lang="en-US" sz="2200" dirty="0">
                <a:latin typeface="Calibri"/>
                <a:ea typeface="ＭＳ Ｐゴシック" pitchFamily="34" charset="-128"/>
                <a:cs typeface="Calibri"/>
              </a:rPr>
              <a:t>scaping given status of cage and snakes.</a:t>
            </a:r>
          </a:p>
          <a:p>
            <a:pPr eaLnBrk="1" hangingPunct="1">
              <a:lnSpc>
                <a:spcPct val="80000"/>
              </a:lnSpc>
            </a:pPr>
            <a:endParaRPr lang="en-US" sz="2200" dirty="0">
              <a:latin typeface="Calibri"/>
              <a:ea typeface="ＭＳ Ｐゴシック" pitchFamily="34" charset="-128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0833337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pitchFamily="34" charset="-128"/>
              </a:rPr>
              <a:t>Efficient Resampling of One Variable</a:t>
            </a:r>
          </a:p>
        </p:txBody>
      </p:sp>
      <p:sp>
        <p:nvSpPr>
          <p:cNvPr id="69634" name="Content Placeholder 2"/>
          <p:cNvSpPr>
            <a:spLocks noGrp="1"/>
          </p:cNvSpPr>
          <p:nvPr>
            <p:ph idx="1"/>
          </p:nvPr>
        </p:nvSpPr>
        <p:spPr>
          <a:xfrm>
            <a:off x="406400" y="1397001"/>
            <a:ext cx="11785600" cy="4729164"/>
          </a:xfrm>
        </p:spPr>
        <p:txBody>
          <a:bodyPr/>
          <a:lstStyle/>
          <a:p>
            <a:r>
              <a:rPr lang="en-US" sz="2400" dirty="0">
                <a:ea typeface="ＭＳ Ｐゴシック" pitchFamily="34" charset="-128"/>
              </a:rPr>
              <a:t> Sample from P(C | +t, +s, -e)	</a:t>
            </a:r>
          </a:p>
          <a:p>
            <a:pPr lvl="1"/>
            <a:endParaRPr lang="en-US" dirty="0">
              <a:ea typeface="ＭＳ Ｐゴシック" pitchFamily="34" charset="-128"/>
            </a:endParaRPr>
          </a:p>
          <a:p>
            <a:pPr lvl="1"/>
            <a:endParaRPr lang="en-US" dirty="0">
              <a:ea typeface="ＭＳ Ｐゴシック" pitchFamily="34" charset="-128"/>
            </a:endParaRPr>
          </a:p>
          <a:p>
            <a:pPr lvl="1"/>
            <a:endParaRPr lang="en-US" dirty="0">
              <a:ea typeface="ＭＳ Ｐゴシック" pitchFamily="34" charset="-128"/>
            </a:endParaRPr>
          </a:p>
          <a:p>
            <a:pPr lvl="1"/>
            <a:endParaRPr lang="en-US" dirty="0">
              <a:ea typeface="ＭＳ Ｐゴシック" pitchFamily="34" charset="-128"/>
            </a:endParaRPr>
          </a:p>
          <a:p>
            <a:pPr lvl="1"/>
            <a:endParaRPr lang="en-US" dirty="0">
              <a:ea typeface="ＭＳ Ｐゴシック" pitchFamily="34" charset="-128"/>
            </a:endParaRPr>
          </a:p>
          <a:p>
            <a:pPr lvl="1"/>
            <a:endParaRPr lang="en-US" dirty="0">
              <a:ea typeface="ＭＳ Ｐゴシック" pitchFamily="34" charset="-128"/>
            </a:endParaRPr>
          </a:p>
          <a:p>
            <a:endParaRPr lang="en-US" dirty="0">
              <a:ea typeface="ＭＳ Ｐゴシック" pitchFamily="34" charset="-128"/>
            </a:endParaRPr>
          </a:p>
          <a:p>
            <a:r>
              <a:rPr lang="en-US" sz="2400" dirty="0">
                <a:ea typeface="ＭＳ Ｐゴシック" pitchFamily="34" charset="-128"/>
              </a:rPr>
              <a:t>Many things cancel out – only CPTs with S remain!</a:t>
            </a:r>
          </a:p>
          <a:p>
            <a:r>
              <a:rPr lang="en-US" sz="2400" dirty="0">
                <a:ea typeface="ＭＳ Ｐゴシック" pitchFamily="34" charset="-128"/>
              </a:rPr>
              <a:t>Cool fact (we won’t prove): For all BNs, only CPTs that have the resampled variable remain.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9448800" y="1371600"/>
            <a:ext cx="1752600" cy="1535500"/>
            <a:chOff x="7416868" y="3352800"/>
            <a:chExt cx="2870132" cy="2514600"/>
          </a:xfrm>
        </p:grpSpPr>
        <p:sp>
          <p:nvSpPr>
            <p:cNvPr id="6" name="Oval 4"/>
            <p:cNvSpPr>
              <a:spLocks noChangeArrowheads="1"/>
            </p:cNvSpPr>
            <p:nvPr/>
          </p:nvSpPr>
          <p:spPr bwMode="auto">
            <a:xfrm>
              <a:off x="7416868" y="4267200"/>
              <a:ext cx="762000" cy="7620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 dirty="0">
                  <a:latin typeface="Calibri"/>
                  <a:cs typeface="Calibri"/>
                </a:rPr>
                <a:t>C</a:t>
              </a:r>
              <a:endParaRPr lang="en-US" baseline="-25000" dirty="0">
                <a:latin typeface="Calibri"/>
                <a:cs typeface="Calibri"/>
              </a:endParaRPr>
            </a:p>
          </p:txBody>
        </p:sp>
        <p:sp>
          <p:nvSpPr>
            <p:cNvPr id="7" name="Oval 4"/>
            <p:cNvSpPr>
              <a:spLocks noChangeArrowheads="1"/>
            </p:cNvSpPr>
            <p:nvPr/>
          </p:nvSpPr>
          <p:spPr bwMode="auto">
            <a:xfrm>
              <a:off x="9525000" y="4267200"/>
              <a:ext cx="762000" cy="762000"/>
            </a:xfrm>
            <a:prstGeom prst="ellipse">
              <a:avLst/>
            </a:prstGeom>
            <a:solidFill>
              <a:srgbClr val="00FF42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 dirty="0">
                  <a:latin typeface="Calibri"/>
                  <a:cs typeface="Calibri"/>
                </a:rPr>
                <a:t>+s</a:t>
              </a:r>
              <a:endParaRPr lang="en-US" baseline="-25000" dirty="0">
                <a:latin typeface="Calibri"/>
                <a:cs typeface="Calibri"/>
              </a:endParaRPr>
            </a:p>
          </p:txBody>
        </p:sp>
        <p:sp>
          <p:nvSpPr>
            <p:cNvPr id="8" name="Oval 4"/>
            <p:cNvSpPr>
              <a:spLocks noChangeArrowheads="1"/>
            </p:cNvSpPr>
            <p:nvPr/>
          </p:nvSpPr>
          <p:spPr bwMode="auto">
            <a:xfrm>
              <a:off x="8483668" y="5105400"/>
              <a:ext cx="762000" cy="762000"/>
            </a:xfrm>
            <a:prstGeom prst="ellipse">
              <a:avLst/>
            </a:prstGeom>
            <a:solidFill>
              <a:srgbClr val="FF3300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 dirty="0">
                  <a:latin typeface="Calibri"/>
                  <a:cs typeface="Calibri"/>
                </a:rPr>
                <a:t>E</a:t>
              </a:r>
              <a:endParaRPr lang="en-US" baseline="-25000" dirty="0">
                <a:latin typeface="Calibri"/>
                <a:cs typeface="Calibri"/>
              </a:endParaRPr>
            </a:p>
          </p:txBody>
        </p:sp>
        <p:cxnSp>
          <p:nvCxnSpPr>
            <p:cNvPr id="9" name="AutoShape 6"/>
            <p:cNvCxnSpPr>
              <a:cxnSpLocks noChangeShapeType="1"/>
              <a:stCxn id="7" idx="3"/>
              <a:endCxn id="8" idx="7"/>
            </p:cNvCxnSpPr>
            <p:nvPr/>
          </p:nvCxnSpPr>
          <p:spPr bwMode="auto">
            <a:xfrm flipH="1">
              <a:off x="9134076" y="4917608"/>
              <a:ext cx="502516" cy="2993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10" name="AutoShape 6"/>
            <p:cNvCxnSpPr>
              <a:cxnSpLocks noChangeShapeType="1"/>
              <a:stCxn id="6" idx="5"/>
              <a:endCxn id="8" idx="1"/>
            </p:cNvCxnSpPr>
            <p:nvPr/>
          </p:nvCxnSpPr>
          <p:spPr bwMode="auto">
            <a:xfrm>
              <a:off x="8067276" y="4917608"/>
              <a:ext cx="527984" cy="2993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11" name="Oval 4"/>
            <p:cNvSpPr>
              <a:spLocks noChangeArrowheads="1"/>
            </p:cNvSpPr>
            <p:nvPr/>
          </p:nvSpPr>
          <p:spPr bwMode="auto">
            <a:xfrm>
              <a:off x="8483668" y="3352800"/>
              <a:ext cx="762000" cy="762000"/>
            </a:xfrm>
            <a:prstGeom prst="ellipse">
              <a:avLst/>
            </a:prstGeom>
            <a:solidFill>
              <a:srgbClr val="00FF42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 dirty="0">
                  <a:latin typeface="Calibri"/>
                  <a:cs typeface="Calibri"/>
                </a:rPr>
                <a:t>T</a:t>
              </a:r>
              <a:endParaRPr lang="en-US" baseline="-25000" dirty="0">
                <a:latin typeface="Calibri"/>
                <a:cs typeface="Calibri"/>
              </a:endParaRPr>
            </a:p>
          </p:txBody>
        </p:sp>
        <p:cxnSp>
          <p:nvCxnSpPr>
            <p:cNvPr id="12" name="AutoShape 6"/>
            <p:cNvCxnSpPr>
              <a:cxnSpLocks noChangeShapeType="1"/>
              <a:stCxn id="11" idx="5"/>
              <a:endCxn id="7" idx="1"/>
            </p:cNvCxnSpPr>
            <p:nvPr/>
          </p:nvCxnSpPr>
          <p:spPr bwMode="auto">
            <a:xfrm>
              <a:off x="9134076" y="4003208"/>
              <a:ext cx="502516" cy="3755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13" name="AutoShape 6"/>
            <p:cNvCxnSpPr>
              <a:cxnSpLocks noChangeShapeType="1"/>
              <a:stCxn id="11" idx="3"/>
              <a:endCxn id="6" idx="7"/>
            </p:cNvCxnSpPr>
            <p:nvPr/>
          </p:nvCxnSpPr>
          <p:spPr bwMode="auto">
            <a:xfrm flipH="1">
              <a:off x="8067276" y="4003208"/>
              <a:ext cx="527984" cy="3755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/>
              <p:cNvSpPr/>
              <p:nvPr/>
            </p:nvSpPr>
            <p:spPr>
              <a:xfrm>
                <a:off x="918620" y="1921706"/>
                <a:ext cx="3726598" cy="6690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e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,+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,−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, 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, 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, 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</m:d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, 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, 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Rectangle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620" y="1921706"/>
                <a:ext cx="3726598" cy="66909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/>
              <p:cNvSpPr/>
              <p:nvPr/>
            </p:nvSpPr>
            <p:spPr>
              <a:xfrm>
                <a:off x="2565176" y="2657822"/>
                <a:ext cx="2338461" cy="6773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, 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, 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, 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</m:d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  <m:sup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, +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,+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,−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</m:d>
                            </m:e>
                          </m:nary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Rectangle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5176" y="2657822"/>
                <a:ext cx="2338461" cy="6773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/>
              <p:cNvSpPr/>
              <p:nvPr/>
            </p:nvSpPr>
            <p:spPr>
              <a:xfrm>
                <a:off x="2545780" y="3336208"/>
                <a:ext cx="4342791" cy="6773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e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e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,+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  <m:sup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e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e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,+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d>
                            </m:e>
                          </m:nary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Rectangle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5780" y="3336208"/>
                <a:ext cx="4342791" cy="6773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/>
              <p:cNvSpPr/>
              <p:nvPr/>
            </p:nvSpPr>
            <p:spPr>
              <a:xfrm>
                <a:off x="2565176" y="4047846"/>
                <a:ext cx="4381264" cy="6773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e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e>
                              <m:r>
                                <a:rPr lang="en-US" i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,+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num>
                        <m:den>
                          <m: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e>
                              <m:r>
                                <a:rPr lang="en-US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  <m:sup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e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,+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d>
                            </m:e>
                          </m:nary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Rectangle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5176" y="4047846"/>
                <a:ext cx="4381264" cy="6773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/>
              <p:cNvSpPr/>
              <p:nvPr/>
            </p:nvSpPr>
            <p:spPr>
              <a:xfrm>
                <a:off x="2570876" y="4773260"/>
                <a:ext cx="2764411" cy="6773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e>
                            <m:e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,+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  <m:sup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e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,+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d>
                            </m:e>
                          </m:nary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1" name="Rectangle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0876" y="4773260"/>
                <a:ext cx="2764411" cy="6773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8" grpId="0"/>
      <p:bldP spid="39" grpId="0"/>
      <p:bldP spid="40" grpId="0"/>
      <p:bldP spid="41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801" y="4020853"/>
            <a:ext cx="3581398" cy="283714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Bayes’ Net Sampling 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219200"/>
            <a:ext cx="5918200" cy="4729164"/>
          </a:xfrm>
        </p:spPr>
        <p:txBody>
          <a:bodyPr/>
          <a:lstStyle/>
          <a:p>
            <a:r>
              <a:rPr lang="en-US" sz="2400" dirty="0"/>
              <a:t>Prior Sampling  P</a:t>
            </a:r>
          </a:p>
          <a:p>
            <a:endParaRPr lang="en-US" sz="2400" dirty="0"/>
          </a:p>
          <a:p>
            <a:endParaRPr lang="en-US" sz="8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lvl="8"/>
            <a:endParaRPr lang="en-US" sz="1200" dirty="0"/>
          </a:p>
          <a:p>
            <a:r>
              <a:rPr lang="en-US" sz="2400" dirty="0"/>
              <a:t>Likelihood Weighting  P( Q | e)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5969000" y="1219200"/>
            <a:ext cx="5918200" cy="4729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2400" dirty="0"/>
              <a:t>Rejection Sampling  P( Q | e )</a:t>
            </a:r>
            <a:endParaRPr lang="en-US" sz="1200" dirty="0"/>
          </a:p>
          <a:p>
            <a:endParaRPr lang="en-US" sz="2400" dirty="0"/>
          </a:p>
          <a:p>
            <a:endParaRPr lang="en-US" sz="8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lvl="7"/>
            <a:endParaRPr lang="en-US" sz="1200" dirty="0"/>
          </a:p>
          <a:p>
            <a:r>
              <a:rPr lang="en-US" sz="2400" dirty="0"/>
              <a:t>Gibbs Sampling  P( Q | e 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953000"/>
            <a:ext cx="5105400" cy="12188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0" y="2196455"/>
            <a:ext cx="5029200" cy="13087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1" y="2133600"/>
            <a:ext cx="5181598" cy="131845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4455160"/>
            <a:ext cx="908050" cy="726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399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pitchFamily="34" charset="-128"/>
              </a:rPr>
              <a:t>Further Reading on Gibbs Sampling*</a:t>
            </a:r>
          </a:p>
        </p:txBody>
      </p:sp>
      <p:sp>
        <p:nvSpPr>
          <p:cNvPr id="70658" name="Content Placeholder 2"/>
          <p:cNvSpPr>
            <a:spLocks noGrp="1"/>
          </p:cNvSpPr>
          <p:nvPr>
            <p:ph idx="1"/>
          </p:nvPr>
        </p:nvSpPr>
        <p:spPr>
          <a:xfrm>
            <a:off x="838200" y="1447800"/>
            <a:ext cx="10744200" cy="4729164"/>
          </a:xfrm>
        </p:spPr>
        <p:txBody>
          <a:bodyPr/>
          <a:lstStyle/>
          <a:p>
            <a:r>
              <a:rPr lang="en-US" sz="2800" dirty="0">
                <a:ea typeface="ＭＳ Ｐゴシック" pitchFamily="34" charset="-128"/>
              </a:rPr>
              <a:t>Gibbs sampling produces sample from the query distribution P( Q | e ) in limit of re-sampling infinitely often</a:t>
            </a:r>
          </a:p>
          <a:p>
            <a:pPr lvl="4"/>
            <a:endParaRPr lang="en-US" sz="1600" dirty="0">
              <a:ea typeface="ＭＳ Ｐゴシック" pitchFamily="34" charset="-128"/>
            </a:endParaRPr>
          </a:p>
          <a:p>
            <a:r>
              <a:rPr lang="en-US" sz="2800" dirty="0">
                <a:ea typeface="ＭＳ Ｐゴシック" pitchFamily="34" charset="-128"/>
              </a:rPr>
              <a:t>Gibbs sampling is a special case of more general methods called Markov chain Monte Carlo (MCMC) methods </a:t>
            </a:r>
          </a:p>
          <a:p>
            <a:pPr lvl="8"/>
            <a:endParaRPr lang="en-US" sz="1600" dirty="0">
              <a:ea typeface="ＭＳ Ｐゴシック" pitchFamily="34" charset="-128"/>
            </a:endParaRPr>
          </a:p>
          <a:p>
            <a:pPr lvl="1"/>
            <a:r>
              <a:rPr lang="en-US" sz="2400" dirty="0">
                <a:ea typeface="ＭＳ Ｐゴシック" pitchFamily="34" charset="-128"/>
              </a:rPr>
              <a:t>Metropolis-Hastings is one of the more famous MCMC methods (in fact, Gibbs sampling is a special case of Metropolis-Hastings) </a:t>
            </a:r>
          </a:p>
          <a:p>
            <a:pPr lvl="3"/>
            <a:endParaRPr lang="en-US" sz="1600" dirty="0">
              <a:ea typeface="ＭＳ Ｐゴシック" pitchFamily="34" charset="-128"/>
            </a:endParaRPr>
          </a:p>
          <a:p>
            <a:r>
              <a:rPr lang="en-US" sz="2800" dirty="0">
                <a:ea typeface="ＭＳ Ｐゴシック" pitchFamily="34" charset="-128"/>
              </a:rPr>
              <a:t>You may hear about Monte Carlo methods – they</a:t>
            </a:r>
            <a:r>
              <a:rPr lang="en-US" altLang="en-US" sz="2800" dirty="0">
                <a:ea typeface="ＭＳ Ｐゴシック" pitchFamily="34" charset="-128"/>
              </a:rPr>
              <a:t>’</a:t>
            </a:r>
            <a:r>
              <a:rPr lang="en-US" sz="2800" dirty="0">
                <a:ea typeface="ＭＳ Ｐゴシック" pitchFamily="34" charset="-128"/>
              </a:rPr>
              <a:t>re just sampling</a:t>
            </a:r>
          </a:p>
        </p:txBody>
      </p:sp>
    </p:spTree>
    <p:extLst>
      <p:ext uri="{BB962C8B-B14F-4D97-AF65-F5344CB8AC3E}">
        <p14:creationId xmlns:p14="http://schemas.microsoft.com/office/powerpoint/2010/main" val="21031859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Example Model: Escaping a Dungeon</a:t>
            </a:r>
          </a:p>
        </p:txBody>
      </p:sp>
      <p:sp>
        <p:nvSpPr>
          <p:cNvPr id="25" name="Oval 4"/>
          <p:cNvSpPr>
            <a:spLocks noChangeArrowheads="1"/>
          </p:cNvSpPr>
          <p:nvPr/>
        </p:nvSpPr>
        <p:spPr bwMode="auto">
          <a:xfrm>
            <a:off x="4440355" y="4689255"/>
            <a:ext cx="762000" cy="762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i="1" dirty="0">
                <a:latin typeface="Calibri"/>
                <a:cs typeface="Calibri"/>
              </a:rPr>
              <a:t>E</a:t>
            </a:r>
            <a:endParaRPr lang="en-US" sz="2800" baseline="-25000" dirty="0">
              <a:latin typeface="Calibri"/>
              <a:cs typeface="Calibri"/>
            </a:endParaRPr>
          </a:p>
        </p:txBody>
      </p:sp>
      <p:sp>
        <p:nvSpPr>
          <p:cNvPr id="26" name="Oval 4"/>
          <p:cNvSpPr>
            <a:spLocks noChangeArrowheads="1"/>
          </p:cNvSpPr>
          <p:nvPr/>
        </p:nvSpPr>
        <p:spPr bwMode="auto">
          <a:xfrm>
            <a:off x="4440355" y="2215463"/>
            <a:ext cx="762000" cy="762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i="1" dirty="0">
                <a:latin typeface="Calibri"/>
                <a:cs typeface="Calibri"/>
              </a:rPr>
              <a:t>T</a:t>
            </a:r>
            <a:endParaRPr lang="en-US" sz="2800" baseline="-25000" dirty="0">
              <a:latin typeface="Calibri"/>
              <a:cs typeface="Calibri"/>
            </a:endParaRPr>
          </a:p>
        </p:txBody>
      </p:sp>
      <p:sp>
        <p:nvSpPr>
          <p:cNvPr id="27" name="Oval 4"/>
          <p:cNvSpPr>
            <a:spLocks noChangeArrowheads="1"/>
          </p:cNvSpPr>
          <p:nvPr/>
        </p:nvSpPr>
        <p:spPr bwMode="auto">
          <a:xfrm>
            <a:off x="5562600" y="3464391"/>
            <a:ext cx="762000" cy="762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i="1" dirty="0">
                <a:latin typeface="Calibri"/>
                <a:cs typeface="Calibri"/>
              </a:rPr>
              <a:t>S</a:t>
            </a:r>
            <a:endParaRPr lang="en-US" sz="2800" baseline="-25000" dirty="0">
              <a:latin typeface="Calibri"/>
              <a:cs typeface="Calibri"/>
            </a:endParaRPr>
          </a:p>
        </p:txBody>
      </p:sp>
      <p:sp>
        <p:nvSpPr>
          <p:cNvPr id="29" name="Oval 4"/>
          <p:cNvSpPr>
            <a:spLocks noChangeArrowheads="1"/>
          </p:cNvSpPr>
          <p:nvPr/>
        </p:nvSpPr>
        <p:spPr bwMode="auto">
          <a:xfrm>
            <a:off x="3374258" y="3464391"/>
            <a:ext cx="762000" cy="762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i="1" dirty="0">
                <a:latin typeface="Calibri"/>
                <a:cs typeface="Calibri"/>
              </a:rPr>
              <a:t>C</a:t>
            </a:r>
            <a:endParaRPr lang="en-US" sz="2800" baseline="-25000" dirty="0">
              <a:latin typeface="Calibri"/>
              <a:cs typeface="Calibri"/>
            </a:endParaRPr>
          </a:p>
        </p:txBody>
      </p:sp>
      <p:cxnSp>
        <p:nvCxnSpPr>
          <p:cNvPr id="31" name="AutoShape 6"/>
          <p:cNvCxnSpPr>
            <a:cxnSpLocks noChangeShapeType="1"/>
            <a:stCxn id="26" idx="5"/>
            <a:endCxn id="27" idx="1"/>
          </p:cNvCxnSpPr>
          <p:nvPr/>
        </p:nvCxnSpPr>
        <p:spPr bwMode="auto">
          <a:xfrm>
            <a:off x="5090763" y="2865871"/>
            <a:ext cx="583429" cy="71011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32" name="AutoShape 6"/>
          <p:cNvCxnSpPr>
            <a:cxnSpLocks noChangeShapeType="1"/>
            <a:stCxn id="26" idx="3"/>
            <a:endCxn id="29" idx="7"/>
          </p:cNvCxnSpPr>
          <p:nvPr/>
        </p:nvCxnSpPr>
        <p:spPr bwMode="auto">
          <a:xfrm flipH="1">
            <a:off x="4024666" y="2865871"/>
            <a:ext cx="527281" cy="71011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33" name="AutoShape 6"/>
          <p:cNvCxnSpPr>
            <a:cxnSpLocks noChangeShapeType="1"/>
            <a:stCxn id="29" idx="5"/>
            <a:endCxn id="25" idx="1"/>
          </p:cNvCxnSpPr>
          <p:nvPr/>
        </p:nvCxnSpPr>
        <p:spPr bwMode="auto">
          <a:xfrm>
            <a:off x="4024666" y="4114799"/>
            <a:ext cx="527281" cy="686048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30" name="AutoShape 6"/>
          <p:cNvCxnSpPr>
            <a:cxnSpLocks noChangeShapeType="1"/>
            <a:stCxn id="27" idx="3"/>
            <a:endCxn id="25" idx="7"/>
          </p:cNvCxnSpPr>
          <p:nvPr/>
        </p:nvCxnSpPr>
        <p:spPr bwMode="auto">
          <a:xfrm flipH="1">
            <a:off x="5090763" y="4114799"/>
            <a:ext cx="583429" cy="686048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graphicFrame>
        <p:nvGraphicFramePr>
          <p:cNvPr id="34" name="Table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2865020"/>
              </p:ext>
            </p:extLst>
          </p:nvPr>
        </p:nvGraphicFramePr>
        <p:xfrm>
          <a:off x="1066800" y="2923054"/>
          <a:ext cx="1981200" cy="1844675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299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789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131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T</a:t>
                      </a: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C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P(C|T)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+t</a:t>
                      </a: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+c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0.95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+t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-c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0.05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-t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+c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0.0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-t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-c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1.0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37" name="Table 3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0476522"/>
              </p:ext>
            </p:extLst>
          </p:nvPr>
        </p:nvGraphicFramePr>
        <p:xfrm>
          <a:off x="9141692" y="3272340"/>
          <a:ext cx="2819400" cy="3306979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368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99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0963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C</a:t>
                      </a: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S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E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P(E|C,S)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+c</a:t>
                      </a: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+s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+e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0.1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+c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+s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-e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0.9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+c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-s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+e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0.2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+c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-s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-e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0.8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-c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+s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+e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0.3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-c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+s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-e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0.7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-c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-s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+e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0.8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-c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-s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-e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0.2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38" name="Table 3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7257854"/>
              </p:ext>
            </p:extLst>
          </p:nvPr>
        </p:nvGraphicFramePr>
        <p:xfrm>
          <a:off x="6575058" y="2923053"/>
          <a:ext cx="2057400" cy="1844675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299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30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131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T</a:t>
                      </a: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S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P(S|T)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+t</a:t>
                      </a: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+s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0.1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+t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-s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0.9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-t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+s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0.01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-t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-s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0.99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8086739"/>
              </p:ext>
            </p:extLst>
          </p:nvPr>
        </p:nvGraphicFramePr>
        <p:xfrm>
          <a:off x="2819400" y="1168402"/>
          <a:ext cx="1295400" cy="109728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33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0583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T</a:t>
                      </a: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P(T)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2778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+t</a:t>
                      </a: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0.75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0583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-t</a:t>
                      </a:r>
                      <a:endParaRPr lang="en-US" sz="180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0.25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414977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Oval 4"/>
          <p:cNvSpPr>
            <a:spLocks noChangeArrowheads="1"/>
          </p:cNvSpPr>
          <p:nvPr/>
        </p:nvSpPr>
        <p:spPr bwMode="auto">
          <a:xfrm>
            <a:off x="4440355" y="4689255"/>
            <a:ext cx="762000" cy="762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i="1" dirty="0">
                <a:latin typeface="Calibri"/>
                <a:cs typeface="Calibri"/>
              </a:rPr>
              <a:t>E</a:t>
            </a:r>
            <a:endParaRPr lang="en-US" sz="2800" baseline="-25000" dirty="0">
              <a:latin typeface="Calibri"/>
              <a:cs typeface="Calibri"/>
            </a:endParaRPr>
          </a:p>
        </p:txBody>
      </p:sp>
      <p:sp>
        <p:nvSpPr>
          <p:cNvPr id="26" name="Oval 4"/>
          <p:cNvSpPr>
            <a:spLocks noChangeArrowheads="1"/>
          </p:cNvSpPr>
          <p:nvPr/>
        </p:nvSpPr>
        <p:spPr bwMode="auto">
          <a:xfrm>
            <a:off x="4440355" y="2215463"/>
            <a:ext cx="762000" cy="762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i="1" dirty="0">
                <a:latin typeface="Calibri"/>
                <a:cs typeface="Calibri"/>
              </a:rPr>
              <a:t>T</a:t>
            </a:r>
            <a:endParaRPr lang="en-US" sz="2800" baseline="-25000" dirty="0">
              <a:latin typeface="Calibri"/>
              <a:cs typeface="Calibri"/>
            </a:endParaRPr>
          </a:p>
        </p:txBody>
      </p:sp>
      <p:sp>
        <p:nvSpPr>
          <p:cNvPr id="27" name="Oval 4"/>
          <p:cNvSpPr>
            <a:spLocks noChangeArrowheads="1"/>
          </p:cNvSpPr>
          <p:nvPr/>
        </p:nvSpPr>
        <p:spPr bwMode="auto">
          <a:xfrm>
            <a:off x="5562600" y="3464391"/>
            <a:ext cx="762000" cy="762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i="1" dirty="0">
                <a:latin typeface="Calibri"/>
                <a:cs typeface="Calibri"/>
              </a:rPr>
              <a:t>S</a:t>
            </a:r>
            <a:endParaRPr lang="en-US" sz="2800" baseline="-25000" dirty="0">
              <a:latin typeface="Calibri"/>
              <a:cs typeface="Calibri"/>
            </a:endParaRPr>
          </a:p>
        </p:txBody>
      </p:sp>
      <p:sp>
        <p:nvSpPr>
          <p:cNvPr id="29" name="Oval 4"/>
          <p:cNvSpPr>
            <a:spLocks noChangeArrowheads="1"/>
          </p:cNvSpPr>
          <p:nvPr/>
        </p:nvSpPr>
        <p:spPr bwMode="auto">
          <a:xfrm>
            <a:off x="3374258" y="3464391"/>
            <a:ext cx="762000" cy="762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i="1" dirty="0">
                <a:latin typeface="Calibri"/>
                <a:cs typeface="Calibri"/>
              </a:rPr>
              <a:t>C</a:t>
            </a:r>
            <a:endParaRPr lang="en-US" sz="2800" baseline="-25000" dirty="0">
              <a:latin typeface="Calibri"/>
              <a:cs typeface="Calibri"/>
            </a:endParaRPr>
          </a:p>
        </p:txBody>
      </p:sp>
      <p:cxnSp>
        <p:nvCxnSpPr>
          <p:cNvPr id="31" name="AutoShape 6"/>
          <p:cNvCxnSpPr>
            <a:cxnSpLocks noChangeShapeType="1"/>
            <a:stCxn id="26" idx="5"/>
            <a:endCxn id="27" idx="1"/>
          </p:cNvCxnSpPr>
          <p:nvPr/>
        </p:nvCxnSpPr>
        <p:spPr bwMode="auto">
          <a:xfrm>
            <a:off x="5090763" y="2865871"/>
            <a:ext cx="583429" cy="71011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32" name="AutoShape 6"/>
          <p:cNvCxnSpPr>
            <a:cxnSpLocks noChangeShapeType="1"/>
            <a:stCxn id="26" idx="3"/>
            <a:endCxn id="29" idx="7"/>
          </p:cNvCxnSpPr>
          <p:nvPr/>
        </p:nvCxnSpPr>
        <p:spPr bwMode="auto">
          <a:xfrm flipH="1">
            <a:off x="4024666" y="2865871"/>
            <a:ext cx="527281" cy="71011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33" name="AutoShape 6"/>
          <p:cNvCxnSpPr>
            <a:cxnSpLocks noChangeShapeType="1"/>
            <a:stCxn id="29" idx="5"/>
            <a:endCxn id="25" idx="1"/>
          </p:cNvCxnSpPr>
          <p:nvPr/>
        </p:nvCxnSpPr>
        <p:spPr bwMode="auto">
          <a:xfrm>
            <a:off x="4024666" y="4114799"/>
            <a:ext cx="527281" cy="686048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30" name="AutoShape 6"/>
          <p:cNvCxnSpPr>
            <a:cxnSpLocks noChangeShapeType="1"/>
            <a:stCxn id="27" idx="3"/>
            <a:endCxn id="25" idx="7"/>
          </p:cNvCxnSpPr>
          <p:nvPr/>
        </p:nvCxnSpPr>
        <p:spPr bwMode="auto">
          <a:xfrm flipH="1">
            <a:off x="5090763" y="4114799"/>
            <a:ext cx="583429" cy="686048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graphicFrame>
        <p:nvGraphicFramePr>
          <p:cNvPr id="34" name="Table 33"/>
          <p:cNvGraphicFramePr>
            <a:graphicFrameLocks noGrp="1"/>
          </p:cNvGraphicFramePr>
          <p:nvPr>
            <p:extLst/>
          </p:nvPr>
        </p:nvGraphicFramePr>
        <p:xfrm>
          <a:off x="1066800" y="2923054"/>
          <a:ext cx="1981200" cy="1844675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299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789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131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T</a:t>
                      </a: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C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P(C|T)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+t</a:t>
                      </a: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+c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0.95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+t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-c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0.05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-t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+c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0.0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-t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-c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1.0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37" name="Table 36"/>
          <p:cNvGraphicFramePr>
            <a:graphicFrameLocks noGrp="1"/>
          </p:cNvGraphicFramePr>
          <p:nvPr>
            <p:extLst/>
          </p:nvPr>
        </p:nvGraphicFramePr>
        <p:xfrm>
          <a:off x="9141692" y="3272340"/>
          <a:ext cx="2819400" cy="3306979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368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99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0963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C</a:t>
                      </a: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S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E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P(E|C,S)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+c</a:t>
                      </a: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+s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+e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0.1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+c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+s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-e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0.9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+c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-s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+e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0.2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+c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-s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-e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0.8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-c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+s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+e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0.3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-c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+s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-e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0.7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-c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-s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+e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0.8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-c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-s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-e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0.2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38" name="Table 37"/>
          <p:cNvGraphicFramePr>
            <a:graphicFrameLocks noGrp="1"/>
          </p:cNvGraphicFramePr>
          <p:nvPr>
            <p:extLst/>
          </p:nvPr>
        </p:nvGraphicFramePr>
        <p:xfrm>
          <a:off x="6575058" y="2923053"/>
          <a:ext cx="2057400" cy="1844675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299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30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131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T</a:t>
                      </a: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S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P(S|T)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+t</a:t>
                      </a: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+s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0.1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+t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-s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0.9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-t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+s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0.01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-t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-s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0.99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9" name="Rectangle 18"/>
          <p:cNvSpPr/>
          <p:nvPr/>
        </p:nvSpPr>
        <p:spPr>
          <a:xfrm>
            <a:off x="0" y="0"/>
            <a:ext cx="10972800" cy="10668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3266" y="1"/>
            <a:ext cx="1425835" cy="1781065"/>
          </a:xfrm>
          <a:prstGeom prst="rect">
            <a:avLst/>
          </a:prstGeom>
        </p:spPr>
      </p:pic>
      <p:sp>
        <p:nvSpPr>
          <p:cNvPr id="24" name="Title 1"/>
          <p:cNvSpPr>
            <a:spLocks noGrp="1"/>
          </p:cNvSpPr>
          <p:nvPr>
            <p:ph type="title"/>
          </p:nvPr>
        </p:nvSpPr>
        <p:spPr>
          <a:xfrm>
            <a:off x="0" y="-25400"/>
            <a:ext cx="12192000" cy="1143000"/>
          </a:xfrm>
        </p:spPr>
        <p:txBody>
          <a:bodyPr/>
          <a:lstStyle/>
          <a:p>
            <a:r>
              <a:rPr lang="en-US" dirty="0">
                <a:latin typeface="Calibri"/>
                <a:cs typeface="Calibri"/>
              </a:rPr>
              <a:t>Computing the Joint PDF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3"/>
              <p:cNvSpPr txBox="1">
                <a:spLocks noChangeArrowheads="1"/>
              </p:cNvSpPr>
              <p:nvPr/>
            </p:nvSpPr>
            <p:spPr bwMode="auto">
              <a:xfrm>
                <a:off x="406400" y="5334000"/>
                <a:ext cx="11379200" cy="110194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36" tIns="45718" rIns="91436" bIns="45718" numCol="1" anchor="t" anchorCtr="0" compatLnSpc="1">
                <a:prstTxWarp prst="textNoShape">
                  <a:avLst/>
                </a:prstTxWarp>
              </a:bodyPr>
              <a:lstStyle>
                <a:lvl1pPr marL="342882" indent="-342882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§"/>
                  <a:defRPr sz="3200">
                    <a:solidFill>
                      <a:schemeClr val="accent2"/>
                    </a:solidFill>
                    <a:latin typeface="Calibri" pitchFamily="34" charset="0"/>
                    <a:ea typeface="+mn-ea"/>
                    <a:cs typeface="+mn-cs"/>
                  </a:defRPr>
                </a:lvl1pPr>
                <a:lvl2pPr marL="742913" indent="-285737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itchFamily="2" charset="2"/>
                  <a:buChar char="§"/>
                  <a:defRPr sz="28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2942" indent="-2285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120" indent="-2285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298" indent="-2285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474" indent="-2285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</a:defRPr>
                </a:lvl6pPr>
                <a:lvl7pPr marL="2971652" indent="-2285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</a:defRPr>
                </a:lvl7pPr>
                <a:lvl8pPr marL="3428829" indent="-2285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</a:defRPr>
                </a:lvl8pPr>
                <a:lvl9pPr marL="3886006" indent="-2285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80000"/>
                  </a:lnSpc>
                </a:pPr>
                <a14:m>
                  <m:oMath xmlns:m="http://schemas.openxmlformats.org/officeDocument/2006/math">
                    <m:r>
                      <a:rPr lang="en-US" sz="3000" i="1" kern="0" smtClean="0">
                        <a:latin typeface="Cambria Math" panose="02040503050406030204" pitchFamily="18" charset="0"/>
                        <a:ea typeface="ＭＳ Ｐゴシック" pitchFamily="34" charset="-128"/>
                        <a:cs typeface="Calibri"/>
                      </a:rPr>
                      <m:t>𝑃</m:t>
                    </m:r>
                    <m:d>
                      <m:dPr>
                        <m:ctrlPr>
                          <a:rPr lang="en-US" sz="3000" i="1" kern="0" smtClean="0">
                            <a:latin typeface="Cambria Math" panose="02040503050406030204" pitchFamily="18" charset="0"/>
                            <a:ea typeface="ＭＳ Ｐゴシック" pitchFamily="34" charset="-128"/>
                            <a:cs typeface="Calibri"/>
                          </a:rPr>
                        </m:ctrlPr>
                      </m:dPr>
                      <m:e>
                        <m:r>
                          <a:rPr lang="en-US" sz="3000" i="1" kern="0" smtClean="0">
                            <a:latin typeface="Cambria Math" panose="02040503050406030204" pitchFamily="18" charset="0"/>
                            <a:ea typeface="ＭＳ Ｐゴシック" pitchFamily="34" charset="-128"/>
                            <a:cs typeface="Calibri"/>
                          </a:rPr>
                          <m:t>+</m:t>
                        </m:r>
                        <m:r>
                          <a:rPr lang="en-US" sz="3000" i="1" kern="0" smtClean="0">
                            <a:latin typeface="Cambria Math" panose="02040503050406030204" pitchFamily="18" charset="0"/>
                            <a:ea typeface="ＭＳ Ｐゴシック" pitchFamily="34" charset="-128"/>
                            <a:cs typeface="Calibri"/>
                          </a:rPr>
                          <m:t>𝑡</m:t>
                        </m:r>
                        <m:r>
                          <a:rPr lang="en-US" sz="3000" i="1" kern="0" smtClean="0">
                            <a:latin typeface="Cambria Math" panose="02040503050406030204" pitchFamily="18" charset="0"/>
                            <a:ea typeface="ＭＳ Ｐゴシック" pitchFamily="34" charset="-128"/>
                            <a:cs typeface="Calibri"/>
                          </a:rPr>
                          <m:t>, +</m:t>
                        </m:r>
                        <m:r>
                          <a:rPr lang="en-US" sz="3000" i="1" kern="0" smtClean="0">
                            <a:latin typeface="Cambria Math" panose="02040503050406030204" pitchFamily="18" charset="0"/>
                            <a:ea typeface="ＭＳ Ｐゴシック" pitchFamily="34" charset="-128"/>
                            <a:cs typeface="Calibri"/>
                          </a:rPr>
                          <m:t>𝑐</m:t>
                        </m:r>
                        <m:r>
                          <a:rPr lang="en-US" sz="3000" i="1" kern="0" smtClean="0">
                            <a:latin typeface="Cambria Math" panose="02040503050406030204" pitchFamily="18" charset="0"/>
                            <a:ea typeface="ＭＳ Ｐゴシック" pitchFamily="34" charset="-128"/>
                            <a:cs typeface="Calibri"/>
                          </a:rPr>
                          <m:t>, −</m:t>
                        </m:r>
                        <m:r>
                          <a:rPr lang="en-US" sz="3000" i="1" kern="0" smtClean="0">
                            <a:latin typeface="Cambria Math" panose="02040503050406030204" pitchFamily="18" charset="0"/>
                            <a:ea typeface="ＭＳ Ｐゴシック" pitchFamily="34" charset="-128"/>
                            <a:cs typeface="Calibri"/>
                          </a:rPr>
                          <m:t>𝑠</m:t>
                        </m:r>
                        <m:r>
                          <a:rPr lang="en-US" sz="3000" i="1" kern="0" smtClean="0">
                            <a:latin typeface="Cambria Math" panose="02040503050406030204" pitchFamily="18" charset="0"/>
                            <a:ea typeface="ＭＳ Ｐゴシック" pitchFamily="34" charset="-128"/>
                            <a:cs typeface="Calibri"/>
                          </a:rPr>
                          <m:t>, +</m:t>
                        </m:r>
                        <m:r>
                          <a:rPr lang="en-US" sz="3000" i="1" kern="0" smtClean="0">
                            <a:latin typeface="Cambria Math" panose="02040503050406030204" pitchFamily="18" charset="0"/>
                            <a:ea typeface="ＭＳ Ｐゴシック" pitchFamily="34" charset="-128"/>
                            <a:cs typeface="Calibri"/>
                          </a:rPr>
                          <m:t>𝑒</m:t>
                        </m:r>
                      </m:e>
                    </m:d>
                    <m:r>
                      <a:rPr lang="en-US" sz="3000" b="0" i="0" kern="0" smtClean="0">
                        <a:latin typeface="Cambria Math" panose="02040503050406030204" pitchFamily="18" charset="0"/>
                        <a:ea typeface="ＭＳ Ｐゴシック" pitchFamily="34" charset="-128"/>
                        <a:cs typeface="Calibri"/>
                      </a:rPr>
                      <m:t>= ??</m:t>
                    </m:r>
                  </m:oMath>
                </a14:m>
                <a:endParaRPr lang="en-US" sz="3000" i="1" kern="0" dirty="0">
                  <a:latin typeface="Cambria Math" panose="02040503050406030204" pitchFamily="18" charset="0"/>
                  <a:ea typeface="ＭＳ Ｐゴシック" pitchFamily="34" charset="-128"/>
                  <a:cs typeface="Calibri"/>
                </a:endParaRPr>
              </a:p>
            </p:txBody>
          </p:sp>
        </mc:Choice>
        <mc:Fallback xmlns="">
          <p:sp>
            <p:nvSpPr>
              <p:cNvPr id="28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06400" y="5334000"/>
                <a:ext cx="11379200" cy="110194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7209844"/>
              </p:ext>
            </p:extLst>
          </p:nvPr>
        </p:nvGraphicFramePr>
        <p:xfrm>
          <a:off x="2819400" y="1168402"/>
          <a:ext cx="1295400" cy="109728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33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0583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T</a:t>
                      </a: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P(T)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2778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+t</a:t>
                      </a: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0.75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0583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-t</a:t>
                      </a:r>
                      <a:endParaRPr lang="en-US" sz="180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0.25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" name="Ink 1"/>
              <p14:cNvContentPartPr/>
              <p14:nvPr/>
            </p14:nvContentPartPr>
            <p14:xfrm>
              <a:off x="8519040" y="3775320"/>
              <a:ext cx="94320" cy="82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49920" y="1193760"/>
                <a:ext cx="8268840" cy="4646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286525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3374258" y="2215463"/>
            <a:ext cx="2950342" cy="3235792"/>
            <a:chOff x="3374258" y="2215463"/>
            <a:chExt cx="2950342" cy="3235792"/>
          </a:xfrm>
        </p:grpSpPr>
        <p:sp>
          <p:nvSpPr>
            <p:cNvPr id="25" name="Oval 4"/>
            <p:cNvSpPr>
              <a:spLocks noChangeArrowheads="1"/>
            </p:cNvSpPr>
            <p:nvPr/>
          </p:nvSpPr>
          <p:spPr bwMode="auto">
            <a:xfrm>
              <a:off x="4440355" y="4689255"/>
              <a:ext cx="762000" cy="762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800" i="1" dirty="0">
                  <a:latin typeface="Calibri"/>
                  <a:cs typeface="Calibri"/>
                </a:rPr>
                <a:t>E</a:t>
              </a:r>
              <a:endParaRPr lang="en-US" sz="2800" baseline="-25000" dirty="0">
                <a:latin typeface="Calibri"/>
                <a:cs typeface="Calibri"/>
              </a:endParaRPr>
            </a:p>
          </p:txBody>
        </p:sp>
        <p:sp>
          <p:nvSpPr>
            <p:cNvPr id="26" name="Oval 4"/>
            <p:cNvSpPr>
              <a:spLocks noChangeArrowheads="1"/>
            </p:cNvSpPr>
            <p:nvPr/>
          </p:nvSpPr>
          <p:spPr bwMode="auto">
            <a:xfrm>
              <a:off x="4440355" y="2215463"/>
              <a:ext cx="762000" cy="762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800" i="1" dirty="0">
                  <a:latin typeface="Calibri"/>
                  <a:cs typeface="Calibri"/>
                </a:rPr>
                <a:t>T</a:t>
              </a:r>
              <a:endParaRPr lang="en-US" sz="2800" baseline="-25000" dirty="0">
                <a:latin typeface="Calibri"/>
                <a:cs typeface="Calibri"/>
              </a:endParaRPr>
            </a:p>
          </p:txBody>
        </p:sp>
        <p:sp>
          <p:nvSpPr>
            <p:cNvPr id="27" name="Oval 4"/>
            <p:cNvSpPr>
              <a:spLocks noChangeArrowheads="1"/>
            </p:cNvSpPr>
            <p:nvPr/>
          </p:nvSpPr>
          <p:spPr bwMode="auto">
            <a:xfrm>
              <a:off x="5562600" y="3464391"/>
              <a:ext cx="762000" cy="762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800" i="1" dirty="0">
                  <a:latin typeface="Calibri"/>
                  <a:cs typeface="Calibri"/>
                </a:rPr>
                <a:t>S</a:t>
              </a:r>
              <a:endParaRPr lang="en-US" sz="2800" baseline="-25000" dirty="0">
                <a:latin typeface="Calibri"/>
                <a:cs typeface="Calibri"/>
              </a:endParaRPr>
            </a:p>
          </p:txBody>
        </p:sp>
        <p:sp>
          <p:nvSpPr>
            <p:cNvPr id="29" name="Oval 4"/>
            <p:cNvSpPr>
              <a:spLocks noChangeArrowheads="1"/>
            </p:cNvSpPr>
            <p:nvPr/>
          </p:nvSpPr>
          <p:spPr bwMode="auto">
            <a:xfrm>
              <a:off x="3374258" y="3464391"/>
              <a:ext cx="762000" cy="762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800" i="1" dirty="0">
                  <a:latin typeface="Calibri"/>
                  <a:cs typeface="Calibri"/>
                </a:rPr>
                <a:t>C</a:t>
              </a:r>
              <a:endParaRPr lang="en-US" sz="2800" baseline="-25000" dirty="0">
                <a:latin typeface="Calibri"/>
                <a:cs typeface="Calibri"/>
              </a:endParaRPr>
            </a:p>
          </p:txBody>
        </p:sp>
        <p:cxnSp>
          <p:nvCxnSpPr>
            <p:cNvPr id="31" name="AutoShape 6"/>
            <p:cNvCxnSpPr>
              <a:cxnSpLocks noChangeShapeType="1"/>
              <a:stCxn id="26" idx="5"/>
              <a:endCxn id="27" idx="1"/>
            </p:cNvCxnSpPr>
            <p:nvPr/>
          </p:nvCxnSpPr>
          <p:spPr bwMode="auto">
            <a:xfrm>
              <a:off x="5090763" y="2865871"/>
              <a:ext cx="583429" cy="710112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32" name="AutoShape 6"/>
            <p:cNvCxnSpPr>
              <a:cxnSpLocks noChangeShapeType="1"/>
              <a:stCxn id="26" idx="3"/>
              <a:endCxn id="29" idx="7"/>
            </p:cNvCxnSpPr>
            <p:nvPr/>
          </p:nvCxnSpPr>
          <p:spPr bwMode="auto">
            <a:xfrm flipH="1">
              <a:off x="4024666" y="2865871"/>
              <a:ext cx="527281" cy="710112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33" name="AutoShape 6"/>
            <p:cNvCxnSpPr>
              <a:cxnSpLocks noChangeShapeType="1"/>
              <a:stCxn id="29" idx="5"/>
              <a:endCxn id="25" idx="1"/>
            </p:cNvCxnSpPr>
            <p:nvPr/>
          </p:nvCxnSpPr>
          <p:spPr bwMode="auto">
            <a:xfrm>
              <a:off x="4024666" y="4114799"/>
              <a:ext cx="527281" cy="686048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30" name="AutoShape 6"/>
            <p:cNvCxnSpPr>
              <a:cxnSpLocks noChangeShapeType="1"/>
              <a:stCxn id="27" idx="3"/>
              <a:endCxn id="25" idx="7"/>
            </p:cNvCxnSpPr>
            <p:nvPr/>
          </p:nvCxnSpPr>
          <p:spPr bwMode="auto">
            <a:xfrm flipH="1">
              <a:off x="5090763" y="4114799"/>
              <a:ext cx="583429" cy="686048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graphicFrame>
        <p:nvGraphicFramePr>
          <p:cNvPr id="23" name="Table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7877934"/>
              </p:ext>
            </p:extLst>
          </p:nvPr>
        </p:nvGraphicFramePr>
        <p:xfrm>
          <a:off x="2819400" y="1168402"/>
          <a:ext cx="1295400" cy="109728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33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0583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T</a:t>
                      </a: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P(T)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2778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+t</a:t>
                      </a: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0.75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0583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-t</a:t>
                      </a:r>
                      <a:endParaRPr lang="en-US" sz="180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0.25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4" name="Table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946200"/>
              </p:ext>
            </p:extLst>
          </p:nvPr>
        </p:nvGraphicFramePr>
        <p:xfrm>
          <a:off x="1066800" y="2923054"/>
          <a:ext cx="1981200" cy="1844675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299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789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131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T</a:t>
                      </a: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C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P(C|T)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+t</a:t>
                      </a: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+c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0.95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+t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-c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0.05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-t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+c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0.0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-t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-c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1.0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37" name="Table 3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9704625"/>
              </p:ext>
            </p:extLst>
          </p:nvPr>
        </p:nvGraphicFramePr>
        <p:xfrm>
          <a:off x="9141692" y="3272340"/>
          <a:ext cx="2819400" cy="3306979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368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99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0963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C</a:t>
                      </a: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S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E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P(E|C,S)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+c</a:t>
                      </a: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+s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+e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0.1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+c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+s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-e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0.9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+c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-s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+e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0.2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+c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-s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-e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0.8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-c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+s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+e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0.3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-c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+s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-e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0.7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-c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-s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+e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0.8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-c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-s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-e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0.2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38" name="Table 3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8167386"/>
              </p:ext>
            </p:extLst>
          </p:nvPr>
        </p:nvGraphicFramePr>
        <p:xfrm>
          <a:off x="6575058" y="2923053"/>
          <a:ext cx="2057400" cy="1844675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299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30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131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T</a:t>
                      </a: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S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P(S|T)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+t</a:t>
                      </a: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+s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0.1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+t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-s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0.9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-t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+s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0.01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-t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-s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0.99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3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406400" y="5334000"/>
                <a:ext cx="11379200" cy="1101945"/>
              </a:xfrm>
            </p:spPr>
            <p:txBody>
              <a:bodyPr/>
              <a:lstStyle/>
              <a:p>
                <a:pPr eaLnBrk="1" hangingPunct="1">
                  <a:lnSpc>
                    <a:spcPct val="80000"/>
                  </a:lnSpc>
                </a:pPr>
                <a14:m>
                  <m:oMath xmlns:m="http://schemas.openxmlformats.org/officeDocument/2006/math">
                    <m:r>
                      <a:rPr lang="en-US" sz="3000" b="0" i="1" smtClean="0">
                        <a:latin typeface="Cambria Math" panose="02040503050406030204" pitchFamily="18" charset="0"/>
                        <a:ea typeface="ＭＳ Ｐゴシック" pitchFamily="34" charset="-128"/>
                        <a:cs typeface="Calibri"/>
                      </a:rPr>
                      <m:t>𝑃</m:t>
                    </m:r>
                    <m:d>
                      <m:dPr>
                        <m:ctrlPr>
                          <a:rPr lang="en-US" sz="3000" b="0" i="1" smtClean="0">
                            <a:latin typeface="Cambria Math" panose="02040503050406030204" pitchFamily="18" charset="0"/>
                            <a:ea typeface="ＭＳ Ｐゴシック" pitchFamily="34" charset="-128"/>
                            <a:cs typeface="Calibri"/>
                          </a:rPr>
                        </m:ctrlPr>
                      </m:dPr>
                      <m:e>
                        <m:r>
                          <a:rPr lang="en-US" sz="3000" b="0" i="1" smtClean="0">
                            <a:latin typeface="Cambria Math" panose="02040503050406030204" pitchFamily="18" charset="0"/>
                            <a:ea typeface="ＭＳ Ｐゴシック" pitchFamily="34" charset="-128"/>
                            <a:cs typeface="Calibri"/>
                          </a:rPr>
                          <m:t>+</m:t>
                        </m:r>
                        <m:r>
                          <a:rPr lang="en-US" sz="3000" b="0" i="1" smtClean="0">
                            <a:latin typeface="Cambria Math" panose="02040503050406030204" pitchFamily="18" charset="0"/>
                            <a:ea typeface="ＭＳ Ｐゴシック" pitchFamily="34" charset="-128"/>
                            <a:cs typeface="Calibri"/>
                          </a:rPr>
                          <m:t>𝑡</m:t>
                        </m:r>
                        <m:r>
                          <a:rPr lang="en-US" sz="3000" b="0" i="1" smtClean="0">
                            <a:latin typeface="Cambria Math" panose="02040503050406030204" pitchFamily="18" charset="0"/>
                            <a:ea typeface="ＭＳ Ｐゴシック" pitchFamily="34" charset="-128"/>
                            <a:cs typeface="Calibri"/>
                          </a:rPr>
                          <m:t>, +</m:t>
                        </m:r>
                        <m:r>
                          <a:rPr lang="en-US" sz="3000" b="0" i="1" smtClean="0">
                            <a:latin typeface="Cambria Math" panose="02040503050406030204" pitchFamily="18" charset="0"/>
                            <a:ea typeface="ＭＳ Ｐゴシック" pitchFamily="34" charset="-128"/>
                            <a:cs typeface="Calibri"/>
                          </a:rPr>
                          <m:t>𝑐</m:t>
                        </m:r>
                        <m:r>
                          <a:rPr lang="en-US" sz="3000" b="0" i="1" smtClean="0">
                            <a:latin typeface="Cambria Math" panose="02040503050406030204" pitchFamily="18" charset="0"/>
                            <a:ea typeface="ＭＳ Ｐゴシック" pitchFamily="34" charset="-128"/>
                            <a:cs typeface="Calibri"/>
                          </a:rPr>
                          <m:t>, −</m:t>
                        </m:r>
                        <m:r>
                          <a:rPr lang="en-US" sz="3000" b="0" i="1" smtClean="0">
                            <a:latin typeface="Cambria Math" panose="02040503050406030204" pitchFamily="18" charset="0"/>
                            <a:ea typeface="ＭＳ Ｐゴシック" pitchFamily="34" charset="-128"/>
                            <a:cs typeface="Calibri"/>
                          </a:rPr>
                          <m:t>𝑠</m:t>
                        </m:r>
                        <m:r>
                          <a:rPr lang="en-US" sz="3000" b="0" i="1" smtClean="0">
                            <a:latin typeface="Cambria Math" panose="02040503050406030204" pitchFamily="18" charset="0"/>
                            <a:ea typeface="ＭＳ Ｐゴシック" pitchFamily="34" charset="-128"/>
                            <a:cs typeface="Calibri"/>
                          </a:rPr>
                          <m:t>, +</m:t>
                        </m:r>
                        <m:r>
                          <a:rPr lang="en-US" sz="3000" b="0" i="1" smtClean="0">
                            <a:latin typeface="Cambria Math" panose="02040503050406030204" pitchFamily="18" charset="0"/>
                            <a:ea typeface="ＭＳ Ｐゴシック" pitchFamily="34" charset="-128"/>
                            <a:cs typeface="Calibri"/>
                          </a:rPr>
                          <m:t>𝑒</m:t>
                        </m:r>
                      </m:e>
                    </m:d>
                  </m:oMath>
                </a14:m>
                <a:endParaRPr lang="en-US" sz="3000" b="0" i="1" dirty="0">
                  <a:latin typeface="Cambria Math" panose="02040503050406030204" pitchFamily="18" charset="0"/>
                  <a:ea typeface="ＭＳ Ｐゴシック" pitchFamily="34" charset="-128"/>
                  <a:cs typeface="Calibri"/>
                </a:endParaRPr>
              </a:p>
              <a:p>
                <a:pPr marL="0" indent="0" eaLnBrk="1" hangingPunct="1">
                  <a:lnSpc>
                    <a:spcPct val="80000"/>
                  </a:lnSpc>
                  <a:buNone/>
                </a:pPr>
                <a:r>
                  <a:rPr lang="en-US" sz="3000" b="0" dirty="0">
                    <a:ea typeface="ＭＳ Ｐゴシック" pitchFamily="34" charset="-128"/>
                    <a:cs typeface="Calibri"/>
                  </a:rPr>
                  <a:t>	</a:t>
                </a:r>
                <a14:m>
                  <m:oMath xmlns:m="http://schemas.openxmlformats.org/officeDocument/2006/math">
                    <m:r>
                      <a:rPr lang="en-US" sz="3000" b="0" i="0" smtClean="0">
                        <a:latin typeface="Cambria Math" panose="02040503050406030204" pitchFamily="18" charset="0"/>
                        <a:ea typeface="ＭＳ Ｐゴシック" pitchFamily="34" charset="-128"/>
                        <a:cs typeface="Calibri"/>
                      </a:rPr>
                      <m:t>=</m:t>
                    </m:r>
                    <m:r>
                      <a:rPr lang="en-US" sz="3000" b="0" i="1" smtClean="0">
                        <a:latin typeface="Cambria Math" panose="02040503050406030204" pitchFamily="18" charset="0"/>
                        <a:ea typeface="ＭＳ Ｐゴシック" pitchFamily="34" charset="-128"/>
                        <a:cs typeface="Calibri"/>
                      </a:rPr>
                      <m:t>𝑃</m:t>
                    </m:r>
                    <m:d>
                      <m:dPr>
                        <m:ctrlPr>
                          <a:rPr lang="en-US" sz="3000" b="0" i="1" smtClean="0">
                            <a:latin typeface="Cambria Math" panose="02040503050406030204" pitchFamily="18" charset="0"/>
                            <a:ea typeface="ＭＳ Ｐゴシック" pitchFamily="34" charset="-128"/>
                            <a:cs typeface="Calibri"/>
                          </a:rPr>
                        </m:ctrlPr>
                      </m:dPr>
                      <m:e>
                        <m:r>
                          <a:rPr lang="en-US" sz="3000" b="0" i="1" smtClean="0">
                            <a:latin typeface="Cambria Math" panose="02040503050406030204" pitchFamily="18" charset="0"/>
                            <a:ea typeface="ＭＳ Ｐゴシック" pitchFamily="34" charset="-128"/>
                            <a:cs typeface="Calibri"/>
                          </a:rPr>
                          <m:t>+</m:t>
                        </m:r>
                        <m:r>
                          <a:rPr lang="en-US" sz="3000" b="0" i="1" smtClean="0">
                            <a:latin typeface="Cambria Math" panose="02040503050406030204" pitchFamily="18" charset="0"/>
                            <a:ea typeface="ＭＳ Ｐゴシック" pitchFamily="34" charset="-128"/>
                            <a:cs typeface="Calibri"/>
                          </a:rPr>
                          <m:t>𝑡</m:t>
                        </m:r>
                      </m:e>
                    </m:d>
                    <m:r>
                      <a:rPr lang="en-US" sz="3000" b="0" i="1" smtClean="0">
                        <a:latin typeface="Cambria Math" panose="02040503050406030204" pitchFamily="18" charset="0"/>
                        <a:ea typeface="ＭＳ Ｐゴシック" pitchFamily="34" charset="-128"/>
                        <a:cs typeface="Calibri"/>
                      </a:rPr>
                      <m:t>𝑃</m:t>
                    </m:r>
                    <m:d>
                      <m:dPr>
                        <m:ctrlPr>
                          <a:rPr lang="en-US" sz="3000" b="0" i="1" smtClean="0">
                            <a:latin typeface="Cambria Math" panose="02040503050406030204" pitchFamily="18" charset="0"/>
                            <a:ea typeface="ＭＳ Ｐゴシック" pitchFamily="34" charset="-128"/>
                            <a:cs typeface="Calibri"/>
                          </a:rPr>
                        </m:ctrlPr>
                      </m:dPr>
                      <m:e>
                        <m:r>
                          <a:rPr lang="en-US" sz="3000" b="0" i="1" smtClean="0">
                            <a:latin typeface="Cambria Math" panose="02040503050406030204" pitchFamily="18" charset="0"/>
                            <a:ea typeface="ＭＳ Ｐゴシック" pitchFamily="34" charset="-128"/>
                            <a:cs typeface="Calibri"/>
                          </a:rPr>
                          <m:t>+</m:t>
                        </m:r>
                        <m:r>
                          <a:rPr lang="en-US" sz="3000" b="0" i="1" smtClean="0">
                            <a:latin typeface="Cambria Math" panose="02040503050406030204" pitchFamily="18" charset="0"/>
                            <a:ea typeface="ＭＳ Ｐゴシック" pitchFamily="34" charset="-128"/>
                            <a:cs typeface="Calibri"/>
                          </a:rPr>
                          <m:t>𝑐</m:t>
                        </m:r>
                      </m:e>
                      <m:e>
                        <m:r>
                          <a:rPr lang="en-US" sz="3000" b="0" i="1" smtClean="0">
                            <a:latin typeface="Cambria Math" panose="02040503050406030204" pitchFamily="18" charset="0"/>
                            <a:ea typeface="ＭＳ Ｐゴシック" pitchFamily="34" charset="-128"/>
                            <a:cs typeface="Calibri"/>
                          </a:rPr>
                          <m:t>+</m:t>
                        </m:r>
                        <m:r>
                          <a:rPr lang="en-US" sz="3000" b="0" i="1" smtClean="0">
                            <a:latin typeface="Cambria Math" panose="02040503050406030204" pitchFamily="18" charset="0"/>
                            <a:ea typeface="ＭＳ Ｐゴシック" pitchFamily="34" charset="-128"/>
                            <a:cs typeface="Calibri"/>
                          </a:rPr>
                          <m:t>𝑡</m:t>
                        </m:r>
                      </m:e>
                    </m:d>
                    <m:r>
                      <a:rPr lang="en-US" sz="3000" b="0" i="1" smtClean="0">
                        <a:latin typeface="Cambria Math" panose="02040503050406030204" pitchFamily="18" charset="0"/>
                        <a:ea typeface="ＭＳ Ｐゴシック" pitchFamily="34" charset="-128"/>
                        <a:cs typeface="Calibri"/>
                      </a:rPr>
                      <m:t>𝑃</m:t>
                    </m:r>
                    <m:d>
                      <m:dPr>
                        <m:ctrlPr>
                          <a:rPr lang="en-US" sz="3000" b="0" i="1" smtClean="0">
                            <a:latin typeface="Cambria Math" panose="02040503050406030204" pitchFamily="18" charset="0"/>
                            <a:ea typeface="ＭＳ Ｐゴシック" pitchFamily="34" charset="-128"/>
                            <a:cs typeface="Calibri"/>
                          </a:rPr>
                        </m:ctrlPr>
                      </m:dPr>
                      <m:e>
                        <m:r>
                          <a:rPr lang="en-US" sz="3000" b="0" i="1" smtClean="0">
                            <a:latin typeface="Cambria Math" panose="02040503050406030204" pitchFamily="18" charset="0"/>
                            <a:ea typeface="ＭＳ Ｐゴシック" pitchFamily="34" charset="-128"/>
                            <a:cs typeface="Calibri"/>
                          </a:rPr>
                          <m:t>−</m:t>
                        </m:r>
                        <m:r>
                          <a:rPr lang="en-US" sz="3000" b="0" i="1" smtClean="0">
                            <a:latin typeface="Cambria Math" panose="02040503050406030204" pitchFamily="18" charset="0"/>
                            <a:ea typeface="ＭＳ Ｐゴシック" pitchFamily="34" charset="-128"/>
                            <a:cs typeface="Calibri"/>
                          </a:rPr>
                          <m:t>𝑠</m:t>
                        </m:r>
                      </m:e>
                      <m:e>
                        <m:r>
                          <a:rPr lang="en-US" sz="3000" b="0" i="1" smtClean="0">
                            <a:latin typeface="Cambria Math" panose="02040503050406030204" pitchFamily="18" charset="0"/>
                            <a:ea typeface="ＭＳ Ｐゴシック" pitchFamily="34" charset="-128"/>
                            <a:cs typeface="Calibri"/>
                          </a:rPr>
                          <m:t>+</m:t>
                        </m:r>
                        <m:r>
                          <a:rPr lang="en-US" sz="3000" b="0" i="1" smtClean="0">
                            <a:latin typeface="Cambria Math" panose="02040503050406030204" pitchFamily="18" charset="0"/>
                            <a:ea typeface="ＭＳ Ｐゴシック" pitchFamily="34" charset="-128"/>
                            <a:cs typeface="Calibri"/>
                          </a:rPr>
                          <m:t>𝑡</m:t>
                        </m:r>
                      </m:e>
                    </m:d>
                    <m:r>
                      <a:rPr lang="en-US" sz="3000" b="0" i="1" smtClean="0">
                        <a:latin typeface="Cambria Math" panose="02040503050406030204" pitchFamily="18" charset="0"/>
                        <a:ea typeface="ＭＳ Ｐゴシック" pitchFamily="34" charset="-128"/>
                        <a:cs typeface="Calibri"/>
                      </a:rPr>
                      <m:t>𝑃</m:t>
                    </m:r>
                    <m:d>
                      <m:dPr>
                        <m:ctrlPr>
                          <a:rPr lang="en-US" sz="3000" b="0" i="1" smtClean="0">
                            <a:latin typeface="Cambria Math" panose="02040503050406030204" pitchFamily="18" charset="0"/>
                            <a:ea typeface="ＭＳ Ｐゴシック" pitchFamily="34" charset="-128"/>
                            <a:cs typeface="Calibri"/>
                          </a:rPr>
                        </m:ctrlPr>
                      </m:dPr>
                      <m:e>
                        <m:r>
                          <a:rPr lang="en-US" sz="3000" b="0" i="1" smtClean="0">
                            <a:latin typeface="Cambria Math" panose="02040503050406030204" pitchFamily="18" charset="0"/>
                            <a:ea typeface="ＭＳ Ｐゴシック" pitchFamily="34" charset="-128"/>
                            <a:cs typeface="Calibri"/>
                          </a:rPr>
                          <m:t>+</m:t>
                        </m:r>
                        <m:r>
                          <a:rPr lang="en-US" sz="3000" b="0" i="1" smtClean="0">
                            <a:latin typeface="Cambria Math" panose="02040503050406030204" pitchFamily="18" charset="0"/>
                            <a:ea typeface="ＭＳ Ｐゴシック" pitchFamily="34" charset="-128"/>
                            <a:cs typeface="Calibri"/>
                          </a:rPr>
                          <m:t>𝑒</m:t>
                        </m:r>
                      </m:e>
                      <m:e>
                        <m:r>
                          <a:rPr lang="en-US" sz="3000" b="0" i="1" smtClean="0">
                            <a:latin typeface="Cambria Math" panose="02040503050406030204" pitchFamily="18" charset="0"/>
                            <a:ea typeface="ＭＳ Ｐゴシック" pitchFamily="34" charset="-128"/>
                            <a:cs typeface="Calibri"/>
                          </a:rPr>
                          <m:t>+</m:t>
                        </m:r>
                        <m:r>
                          <a:rPr lang="en-US" sz="3000" b="0" i="1" smtClean="0">
                            <a:latin typeface="Cambria Math" panose="02040503050406030204" pitchFamily="18" charset="0"/>
                            <a:ea typeface="ＭＳ Ｐゴシック" pitchFamily="34" charset="-128"/>
                            <a:cs typeface="Calibri"/>
                          </a:rPr>
                          <m:t>𝑐</m:t>
                        </m:r>
                        <m:r>
                          <a:rPr lang="en-US" sz="3000" b="0" i="1" smtClean="0">
                            <a:latin typeface="Cambria Math" panose="02040503050406030204" pitchFamily="18" charset="0"/>
                            <a:ea typeface="ＭＳ Ｐゴシック" pitchFamily="34" charset="-128"/>
                            <a:cs typeface="Calibri"/>
                          </a:rPr>
                          <m:t>, −</m:t>
                        </m:r>
                        <m:r>
                          <a:rPr lang="en-US" sz="3000" b="0" i="1" smtClean="0">
                            <a:latin typeface="Cambria Math" panose="02040503050406030204" pitchFamily="18" charset="0"/>
                            <a:ea typeface="ＭＳ Ｐゴシック" pitchFamily="34" charset="-128"/>
                            <a:cs typeface="Calibri"/>
                          </a:rPr>
                          <m:t>𝑠</m:t>
                        </m:r>
                      </m:e>
                    </m:d>
                  </m:oMath>
                </a14:m>
                <a:endParaRPr lang="en-US" sz="3000" dirty="0">
                  <a:latin typeface="Cambria Math" panose="02040503050406030204" pitchFamily="18" charset="0"/>
                  <a:ea typeface="ＭＳ Ｐゴシック" pitchFamily="34" charset="-128"/>
                  <a:cs typeface="Calibri"/>
                </a:endParaRPr>
              </a:p>
              <a:p>
                <a:pPr marL="0" indent="0" eaLnBrk="1" hangingPunct="1">
                  <a:lnSpc>
                    <a:spcPct val="80000"/>
                  </a:lnSpc>
                  <a:buNone/>
                </a:pPr>
                <a:r>
                  <a:rPr lang="en-US" sz="3000" i="1" dirty="0">
                    <a:latin typeface="Cambria Math" panose="02040503050406030204" pitchFamily="18" charset="0"/>
                    <a:ea typeface="ＭＳ Ｐゴシック" pitchFamily="34" charset="-128"/>
                    <a:cs typeface="Calibri"/>
                  </a:rPr>
                  <a:t>	</a:t>
                </a:r>
                <a14:m>
                  <m:oMath xmlns:m="http://schemas.openxmlformats.org/officeDocument/2006/math">
                    <m:r>
                      <a:rPr lang="en-US" sz="3000" b="0" i="1" smtClean="0">
                        <a:latin typeface="Cambria Math" panose="02040503050406030204" pitchFamily="18" charset="0"/>
                        <a:ea typeface="ＭＳ Ｐゴシック" pitchFamily="34" charset="-128"/>
                        <a:cs typeface="Calibri"/>
                      </a:rPr>
                      <m:t>=0.75 ⋅0.95⋅0.9⋅0.2=0.12825 </m:t>
                    </m:r>
                  </m:oMath>
                </a14:m>
                <a:endParaRPr lang="en-US" sz="3000" dirty="0">
                  <a:ea typeface="ＭＳ Ｐゴシック" pitchFamily="34" charset="-128"/>
                  <a:cs typeface="Calibri"/>
                </a:endParaRPr>
              </a:p>
              <a:p>
                <a:pPr marL="0" indent="0" eaLnBrk="1" hangingPunct="1">
                  <a:lnSpc>
                    <a:spcPct val="80000"/>
                  </a:lnSpc>
                  <a:buNone/>
                </a:pPr>
                <a:r>
                  <a:rPr lang="en-US" sz="3000" dirty="0">
                    <a:latin typeface="Calibri"/>
                    <a:ea typeface="ＭＳ Ｐゴシック" pitchFamily="34" charset="-128"/>
                    <a:cs typeface="Calibri"/>
                  </a:rPr>
                  <a:t>	</a:t>
                </a:r>
              </a:p>
            </p:txBody>
          </p:sp>
        </mc:Choice>
        <mc:Fallback xmlns="">
          <p:sp>
            <p:nvSpPr>
              <p:cNvPr id="1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6400" y="5334000"/>
                <a:ext cx="11379200" cy="1101945"/>
              </a:xfrm>
              <a:blipFill>
                <a:blip r:embed="rId3"/>
                <a:stretch>
                  <a:fillRect b="-165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itle 1"/>
          <p:cNvSpPr>
            <a:spLocks noGrp="1"/>
          </p:cNvSpPr>
          <p:nvPr>
            <p:ph type="title"/>
          </p:nvPr>
        </p:nvSpPr>
        <p:spPr>
          <a:xfrm>
            <a:off x="0" y="-25400"/>
            <a:ext cx="12192000" cy="1143000"/>
          </a:xfrm>
        </p:spPr>
        <p:txBody>
          <a:bodyPr/>
          <a:lstStyle/>
          <a:p>
            <a:r>
              <a:rPr lang="en-US" dirty="0">
                <a:latin typeface="Calibri"/>
                <a:cs typeface="Calibri"/>
              </a:rPr>
              <a:t>Computing the Joint PDF</a:t>
            </a:r>
          </a:p>
        </p:txBody>
      </p:sp>
    </p:spTree>
    <p:extLst>
      <p:ext uri="{BB962C8B-B14F-4D97-AF65-F5344CB8AC3E}">
        <p14:creationId xmlns:p14="http://schemas.microsoft.com/office/powerpoint/2010/main" val="242553232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FAULTFONTSIZE" val="10"/>
  <p:tag name="DEFAULTWIDTH" val="385"/>
  <p:tag name="DEFAULTHEIGHT" val="28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Q, e_1 \ldots e_k) =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57"/>
  <p:tag name="PICTUREFILESIZE" val="7089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\sum_{h_1 \ldots h_r} P(Q, h_1 \ldots h_r, e_1 \ldots e_k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71"/>
  <p:tag name="PICTUREFILESIZE" val="15519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X_1, X_2, \ldots X_n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31"/>
  <p:tag name="PICTUREFILESIZE" val="6256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\[&#10;Z = \sum_{q} P(Q, e_1 \cdots e_k)&#10;\]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97"/>
  <p:tag name="PICTUREFILESIZE" val="825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\[&#10;P( Q | e_1 \cdots e_k )  = \frac{1}{Z}  P(Q, e_1 \cdots e_k)&#10;\]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44"/>
  <p:tag name="PICTUREFILESIZE" val="9623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Z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7"/>
  <p:tag name="PICTUREFILESIZE" val="958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Y_{5,6,7,8}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29"/>
  <p:tag name="PICTUREFILESIZE" val="2893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Y_{1,2,3,4}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30"/>
  <p:tag name="PICTUREFILESIZE" val="2514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Y_{7,8}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7"/>
  <p:tag name="PICTUREFILESIZE" val="196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Y_{5,6}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7"/>
  <p:tag name="PICTUREFILESIZE" val="194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X|a_1 \ldots a_n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92"/>
  <p:tag name="BOXHEIGHT" val="422"/>
  <p:tag name="BOXFONT" val="10"/>
  <p:tag name="BOXWRAP" val="False"/>
  <p:tag name="WORKAROUNDTRANSPARENCYBUG" val="False"/>
  <p:tag name="ALLOWFONTSUBSTITUTION" val="False"/>
  <p:tag name="BITMAPFORMAT" val="pngmono"/>
  <p:tag name="ORIGWIDTH" val="134"/>
  <p:tag name="PICTUREFILESIZE" val="6744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Y_{3,4}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7"/>
  <p:tag name="PICTUREFILESIZE" val="1858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Y_{1,2}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7"/>
  <p:tag name="PICTUREFILESIZE" val="169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Y_8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1"/>
  <p:tag name="PICTUREFILESIZE" val="148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Y_7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1"/>
  <p:tag name="PICTUREFILESIZE" val="1268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Y_6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1"/>
  <p:tag name="PICTUREFILESIZE" val="1428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Y_5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1"/>
  <p:tag name="PICTUREFILESIZE" val="1413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Y_4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1"/>
  <p:tag name="PICTUREFILESIZE" val="126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Y_3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1"/>
  <p:tag name="PICTUREFILESIZE" val="1398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Y_2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1"/>
  <p:tag name="PICTUREFILESIZE" val="137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Y_1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0"/>
  <p:tag name="PICTUREFILESIZE" val="109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x_1, x_2, \ldots x_n) = \prod_{i=1}^n P(x_i | \mbox{\it parents}(X_i)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392"/>
  <p:tag name="PICTUREFILESIZE" val="23952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X_7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3"/>
  <p:tag name="PICTUREFILESIZE" val="146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X_6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3"/>
  <p:tag name="PICTUREFILESIZE" val="164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X_5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3"/>
  <p:tag name="PICTUREFILESIZE" val="1605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X_4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3"/>
  <p:tag name="PICTUREFILESIZE" val="1458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X_3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3"/>
  <p:tag name="PICTUREFILESIZE" val="1635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X_2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3"/>
  <p:tag name="PICTUREFILESIZE" val="1597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X_1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3"/>
  <p:tag name="PICTUREFILESIZE" val="1343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\usepackage{amsmath}&#10;\pagestyle{empty}&#10;&#10;\begin{document}&#10;&#10;\begin{align*}&#10;0 \leq u &lt; 0.6, &amp;\rightarrow C = red \\&#10;0.6  \leq u &lt;  0.7, &amp; \rightarrow C = green \\&#10;0.7  \leq u &lt; 1, &amp;  \rightarrow C = blue&#10;\end{align*}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23"/>
  <p:tag name="PICTUREFILESIZE" val="20311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S_{PS}(x_1\ldots x_n) = \prod_{i=1}^n P(x_i | \mbox{Parents}(X_i))&#10;    = P(x_1\ldots x_n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522"/>
  <p:tag name="PICTUREFILESIZE" val="28627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N_{PS}(x_1\ldots x_n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37"/>
  <p:tag name="PICTUREFILESIZE" val="7289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x_1, x_2, \ldots x_n) = \prod_{i=1}^n P(x_i | x_1 \ldots x_{i-1}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372"/>
  <p:tag name="PICTUREFILESIZE" val="1937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def\to{\rightarrow}&#10;\begin{eqnarray*}&#10;  \lim_{N\to\infty} \hat P(x_1,\ldots, x_n) &#10;      &amp; = &amp; \lim_{N\to\infty} N_{PS}(x_1,\ldots, x_n)/N \\&#10;      &amp; = &amp; S_{PS}(x_1,\ldots,x_n) \\&#10;      &amp; = &amp; P(x_1\ldots x_n)&#10;\end{eqnarray*}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470"/>
  <p:tag name="PICTUREFILESIZE" val="39958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S_{WS}({\bf z},{\bf e}) = \prod_{i= 1}^l P(z_i|\mbox{Parents}(Z_i)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331"/>
  <p:tag name="PICTUREFILESIZE" val="22118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begin{document}&#10;\[&#10;\textcolor{Red}{w({\bf z},{\bf e}) = \prod_{i = 1}^m P(e_i | \mbox{Parents}(E_i))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16m"/>
  <p:tag name="ORIGWIDTH" val="305"/>
  <p:tag name="PICTUREFILESIZE" val="34166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begin{document}&#10;\[&#10;= P({\bf z}, {\bf e}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16m"/>
  <p:tag name="ORIGWIDTH" val="89"/>
  <p:tag name="PICTUREFILESIZE" val="675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X_1, X_2, \ldots X_n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31"/>
  <p:tag name="PICTUREFILESIZE" val="6256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E_1 \ldots E_k = e_1 \ldots e_k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85"/>
  <p:tag name="PICTUREFILESIZE" val="609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Q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5"/>
  <p:tag name="PICTUREFILESIZE" val="148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H_1 \ldots H_r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85"/>
  <p:tag name="PICTUREFILESIZE" val="2327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P(Q | e_1 \ldots e_k)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28"/>
  <p:tag name="PICTUREFILESIZE" val="6782"/>
</p:tagLst>
</file>

<file path=ppt/theme/theme1.xml><?xml version="1.0" encoding="utf-8"?>
<a:theme xmlns:a="http://schemas.openxmlformats.org/drawingml/2006/main" name="dan-berkeley-nlp-v1">
  <a:themeElements>
    <a:clrScheme name="dan-berkeley-nlp-v1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an-berkeley-nlp-v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an-berkeley-nlp-v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FA12 cs188 lecture 3 -- a-star search</Template>
  <TotalTime>66013</TotalTime>
  <Words>5460</Words>
  <Application>Microsoft Office PowerPoint</Application>
  <PresentationFormat>Widescreen</PresentationFormat>
  <Paragraphs>2209</Paragraphs>
  <Slides>62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70" baseType="lpstr">
      <vt:lpstr>ＭＳ Ｐゴシック</vt:lpstr>
      <vt:lpstr>Arial</vt:lpstr>
      <vt:lpstr>Calibri</vt:lpstr>
      <vt:lpstr>Cambria Math</vt:lpstr>
      <vt:lpstr>Consolas</vt:lpstr>
      <vt:lpstr>Symbol</vt:lpstr>
      <vt:lpstr>Wingdings</vt:lpstr>
      <vt:lpstr>dan-berkeley-nlp-v1</vt:lpstr>
      <vt:lpstr>CS 188: Artificial Intelligence </vt:lpstr>
      <vt:lpstr>Bayes’ Net Representation</vt:lpstr>
      <vt:lpstr>Bayes’ Net Representation</vt:lpstr>
      <vt:lpstr>Example Model: Escaping a Dungeon</vt:lpstr>
      <vt:lpstr>Example Model: Escaping a Dungeon</vt:lpstr>
      <vt:lpstr>Example Model: Escaping a Dungeon</vt:lpstr>
      <vt:lpstr>Example Model: Escaping a Dungeon</vt:lpstr>
      <vt:lpstr>Computing the Joint PDF</vt:lpstr>
      <vt:lpstr>Computing the Joint PDF</vt:lpstr>
      <vt:lpstr>The Joint PDF</vt:lpstr>
      <vt:lpstr>Inference by Enumeration</vt:lpstr>
      <vt:lpstr>Inference by Enumeration</vt:lpstr>
      <vt:lpstr>Inference by Enumeration</vt:lpstr>
      <vt:lpstr>Inference by Enumeration (what we just did)</vt:lpstr>
      <vt:lpstr>Inference by Enumeration and the Joint PDF</vt:lpstr>
      <vt:lpstr>Inference on the Joint PDF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Inference by Enumeration (alternate view)</vt:lpstr>
      <vt:lpstr>Variable Elimination(alternate view)</vt:lpstr>
      <vt:lpstr>Variable Elimination</vt:lpstr>
      <vt:lpstr>Approximate Inference: Sampling</vt:lpstr>
      <vt:lpstr>Sampling</vt:lpstr>
      <vt:lpstr>Sampling Basics</vt:lpstr>
      <vt:lpstr>Sampling in Bayes’ Nets</vt:lpstr>
      <vt:lpstr>Prior Sampling</vt:lpstr>
      <vt:lpstr>Prior Sampling</vt:lpstr>
      <vt:lpstr>Example Model: Escaping a Dungeon</vt:lpstr>
      <vt:lpstr>Prior Sampling</vt:lpstr>
      <vt:lpstr>Example</vt:lpstr>
      <vt:lpstr>Prior Sampling Analysis</vt:lpstr>
      <vt:lpstr>Prior Sampling Analysis</vt:lpstr>
      <vt:lpstr>Rejection Sampling</vt:lpstr>
      <vt:lpstr>Rejection Sampling</vt:lpstr>
      <vt:lpstr>Rejection Sampling</vt:lpstr>
      <vt:lpstr>Likelihood Weighting</vt:lpstr>
      <vt:lpstr>Likelihood Weighting</vt:lpstr>
      <vt:lpstr>Example: Calculating P(T | -c, +e)</vt:lpstr>
      <vt:lpstr>Example: Calculating P(T | -c, +e)</vt:lpstr>
      <vt:lpstr>Example: Calculating P(T | -c, +e)</vt:lpstr>
      <vt:lpstr>Example: Calculating P(T | -c, +e)</vt:lpstr>
      <vt:lpstr>Example: Calculating P(T | -c, +e)</vt:lpstr>
      <vt:lpstr>Example: Calculating P(T | -c, +e)</vt:lpstr>
      <vt:lpstr>Example: Calculating P(T | -c, +e)</vt:lpstr>
      <vt:lpstr>Likelihood Weighting</vt:lpstr>
      <vt:lpstr>Likelihood Weighting (Proof 1)</vt:lpstr>
      <vt:lpstr>Likelihood Weighting (Proof 1)</vt:lpstr>
      <vt:lpstr>Upstream Variable Choices Can Be Bad</vt:lpstr>
      <vt:lpstr>Likelihood Weighting</vt:lpstr>
      <vt:lpstr>Gibbs Sampling</vt:lpstr>
      <vt:lpstr>Gibbs Sampling</vt:lpstr>
      <vt:lpstr>Gibbs Sampling Example: P( T | +s)</vt:lpstr>
      <vt:lpstr>Efficient Resampling of One Variable</vt:lpstr>
      <vt:lpstr>Bayes’ Net Sampling Summary</vt:lpstr>
      <vt:lpstr>Further Reading on Gibbs Sampling*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294-5: Statistical Natural Language Processing</dc:title>
  <dc:creator>Preferred Customer</dc:creator>
  <cp:lastModifiedBy>hug</cp:lastModifiedBy>
  <cp:revision>3798</cp:revision>
  <cp:lastPrinted>2013-10-23T02:18:13Z</cp:lastPrinted>
  <dcterms:created xsi:type="dcterms:W3CDTF">2004-08-27T04:16:05Z</dcterms:created>
  <dcterms:modified xsi:type="dcterms:W3CDTF">2016-10-18T19:20:33Z</dcterms:modified>
</cp:coreProperties>
</file>